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377" r:id="rId6"/>
    <p:sldId id="351" r:id="rId7"/>
    <p:sldId id="378" r:id="rId8"/>
    <p:sldId id="382" r:id="rId9"/>
    <p:sldId id="379" r:id="rId10"/>
    <p:sldId id="367" r:id="rId11"/>
    <p:sldId id="381" r:id="rId12"/>
    <p:sldId id="380" r:id="rId13"/>
    <p:sldId id="348" r:id="rId14"/>
    <p:sldId id="383" r:id="rId15"/>
    <p:sldId id="374"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71"/>
    <a:srgbClr val="A49382"/>
    <a:srgbClr val="A40000"/>
    <a:srgbClr val="001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84520" autoAdjust="0"/>
  </p:normalViewPr>
  <p:slideViewPr>
    <p:cSldViewPr>
      <p:cViewPr varScale="1">
        <p:scale>
          <a:sx n="112" d="100"/>
          <a:sy n="112" d="100"/>
        </p:scale>
        <p:origin x="1200"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Riachi Haddad" userId="0e9eabcf-8a51-4f8e-aa6f-fbe66b336158" providerId="ADAL" clId="{C2BEDA7D-7575-4B56-B71C-76126EF7D303}"/>
    <pc:docChg chg="undo custSel addSld delSld modSld sldOrd">
      <pc:chgData name="Nadine Riachi Haddad" userId="0e9eabcf-8a51-4f8e-aa6f-fbe66b336158" providerId="ADAL" clId="{C2BEDA7D-7575-4B56-B71C-76126EF7D303}" dt="2024-09-22T15:16:51.417" v="2466" actId="6549"/>
      <pc:docMkLst>
        <pc:docMk/>
      </pc:docMkLst>
      <pc:sldChg chg="modSp mod">
        <pc:chgData name="Nadine Riachi Haddad" userId="0e9eabcf-8a51-4f8e-aa6f-fbe66b336158" providerId="ADAL" clId="{C2BEDA7D-7575-4B56-B71C-76126EF7D303}" dt="2024-09-18T12:37:46.536" v="340" actId="27636"/>
        <pc:sldMkLst>
          <pc:docMk/>
          <pc:sldMk cId="584062067" sldId="256"/>
        </pc:sldMkLst>
        <pc:spChg chg="mod">
          <ac:chgData name="Nadine Riachi Haddad" userId="0e9eabcf-8a51-4f8e-aa6f-fbe66b336158" providerId="ADAL" clId="{C2BEDA7D-7575-4B56-B71C-76126EF7D303}" dt="2024-09-18T08:19:37.012" v="19" actId="20577"/>
          <ac:spMkLst>
            <pc:docMk/>
            <pc:sldMk cId="584062067" sldId="256"/>
            <ac:spMk id="2" creationId="{00000000-0000-0000-0000-000000000000}"/>
          </ac:spMkLst>
        </pc:spChg>
        <pc:spChg chg="mod">
          <ac:chgData name="Nadine Riachi Haddad" userId="0e9eabcf-8a51-4f8e-aa6f-fbe66b336158" providerId="ADAL" clId="{C2BEDA7D-7575-4B56-B71C-76126EF7D303}" dt="2024-09-18T12:37:46.536" v="340" actId="27636"/>
          <ac:spMkLst>
            <pc:docMk/>
            <pc:sldMk cId="584062067" sldId="256"/>
            <ac:spMk id="3" creationId="{00000000-0000-0000-0000-000000000000}"/>
          </ac:spMkLst>
        </pc:spChg>
      </pc:sldChg>
      <pc:sldChg chg="del">
        <pc:chgData name="Nadine Riachi Haddad" userId="0e9eabcf-8a51-4f8e-aa6f-fbe66b336158" providerId="ADAL" clId="{C2BEDA7D-7575-4B56-B71C-76126EF7D303}" dt="2024-09-18T08:46:31.930" v="189" actId="47"/>
        <pc:sldMkLst>
          <pc:docMk/>
          <pc:sldMk cId="322318985" sldId="257"/>
        </pc:sldMkLst>
      </pc:sldChg>
      <pc:sldChg chg="delSp modSp del mod">
        <pc:chgData name="Nadine Riachi Haddad" userId="0e9eabcf-8a51-4f8e-aa6f-fbe66b336158" providerId="ADAL" clId="{C2BEDA7D-7575-4B56-B71C-76126EF7D303}" dt="2024-09-18T08:24:24.498" v="91" actId="47"/>
        <pc:sldMkLst>
          <pc:docMk/>
          <pc:sldMk cId="3652768684" sldId="259"/>
        </pc:sldMkLst>
        <pc:spChg chg="mod">
          <ac:chgData name="Nadine Riachi Haddad" userId="0e9eabcf-8a51-4f8e-aa6f-fbe66b336158" providerId="ADAL" clId="{C2BEDA7D-7575-4B56-B71C-76126EF7D303}" dt="2024-09-18T08:24:11.034" v="90" actId="6549"/>
          <ac:spMkLst>
            <pc:docMk/>
            <pc:sldMk cId="3652768684" sldId="259"/>
            <ac:spMk id="5" creationId="{00000000-0000-0000-0000-000000000000}"/>
          </ac:spMkLst>
        </pc:spChg>
        <pc:picChg chg="del">
          <ac:chgData name="Nadine Riachi Haddad" userId="0e9eabcf-8a51-4f8e-aa6f-fbe66b336158" providerId="ADAL" clId="{C2BEDA7D-7575-4B56-B71C-76126EF7D303}" dt="2024-09-18T08:23:56.868" v="89" actId="478"/>
          <ac:picMkLst>
            <pc:docMk/>
            <pc:sldMk cId="3652768684" sldId="259"/>
            <ac:picMk id="3" creationId="{D9F3D641-E066-48B4-9307-1F5990C877B5}"/>
          </ac:picMkLst>
        </pc:picChg>
      </pc:sldChg>
      <pc:sldChg chg="del">
        <pc:chgData name="Nadine Riachi Haddad" userId="0e9eabcf-8a51-4f8e-aa6f-fbe66b336158" providerId="ADAL" clId="{C2BEDA7D-7575-4B56-B71C-76126EF7D303}" dt="2024-09-18T08:46:22.728" v="176" actId="47"/>
        <pc:sldMkLst>
          <pc:docMk/>
          <pc:sldMk cId="2261196316" sldId="314"/>
        </pc:sldMkLst>
      </pc:sldChg>
      <pc:sldChg chg="del">
        <pc:chgData name="Nadine Riachi Haddad" userId="0e9eabcf-8a51-4f8e-aa6f-fbe66b336158" providerId="ADAL" clId="{C2BEDA7D-7575-4B56-B71C-76126EF7D303}" dt="2024-09-18T08:46:27.191" v="180" actId="47"/>
        <pc:sldMkLst>
          <pc:docMk/>
          <pc:sldMk cId="3831487677" sldId="334"/>
        </pc:sldMkLst>
      </pc:sldChg>
      <pc:sldChg chg="del">
        <pc:chgData name="Nadine Riachi Haddad" userId="0e9eabcf-8a51-4f8e-aa6f-fbe66b336158" providerId="ADAL" clId="{C2BEDA7D-7575-4B56-B71C-76126EF7D303}" dt="2024-09-18T08:46:32.646" v="190" actId="47"/>
        <pc:sldMkLst>
          <pc:docMk/>
          <pc:sldMk cId="453168001" sldId="339"/>
        </pc:sldMkLst>
      </pc:sldChg>
      <pc:sldChg chg="del">
        <pc:chgData name="Nadine Riachi Haddad" userId="0e9eabcf-8a51-4f8e-aa6f-fbe66b336158" providerId="ADAL" clId="{C2BEDA7D-7575-4B56-B71C-76126EF7D303}" dt="2024-09-18T08:46:35.050" v="193" actId="47"/>
        <pc:sldMkLst>
          <pc:docMk/>
          <pc:sldMk cId="2421247106" sldId="340"/>
        </pc:sldMkLst>
      </pc:sldChg>
      <pc:sldChg chg="del">
        <pc:chgData name="Nadine Riachi Haddad" userId="0e9eabcf-8a51-4f8e-aa6f-fbe66b336158" providerId="ADAL" clId="{C2BEDA7D-7575-4B56-B71C-76126EF7D303}" dt="2024-09-18T08:46:29.356" v="185" actId="47"/>
        <pc:sldMkLst>
          <pc:docMk/>
          <pc:sldMk cId="2759399133" sldId="341"/>
        </pc:sldMkLst>
      </pc:sldChg>
      <pc:sldChg chg="del">
        <pc:chgData name="Nadine Riachi Haddad" userId="0e9eabcf-8a51-4f8e-aa6f-fbe66b336158" providerId="ADAL" clId="{C2BEDA7D-7575-4B56-B71C-76126EF7D303}" dt="2024-09-18T08:46:21.459" v="175" actId="47"/>
        <pc:sldMkLst>
          <pc:docMk/>
          <pc:sldMk cId="3698023310" sldId="342"/>
        </pc:sldMkLst>
      </pc:sldChg>
      <pc:sldChg chg="del">
        <pc:chgData name="Nadine Riachi Haddad" userId="0e9eabcf-8a51-4f8e-aa6f-fbe66b336158" providerId="ADAL" clId="{C2BEDA7D-7575-4B56-B71C-76126EF7D303}" dt="2024-09-18T08:46:27.938" v="182" actId="47"/>
        <pc:sldMkLst>
          <pc:docMk/>
          <pc:sldMk cId="1464400127" sldId="343"/>
        </pc:sldMkLst>
      </pc:sldChg>
      <pc:sldChg chg="del">
        <pc:chgData name="Nadine Riachi Haddad" userId="0e9eabcf-8a51-4f8e-aa6f-fbe66b336158" providerId="ADAL" clId="{C2BEDA7D-7575-4B56-B71C-76126EF7D303}" dt="2024-09-18T08:46:31.667" v="188" actId="47"/>
        <pc:sldMkLst>
          <pc:docMk/>
          <pc:sldMk cId="718551392" sldId="347"/>
        </pc:sldMkLst>
      </pc:sldChg>
      <pc:sldChg chg="addSp delSp modSp mod">
        <pc:chgData name="Nadine Riachi Haddad" userId="0e9eabcf-8a51-4f8e-aa6f-fbe66b336158" providerId="ADAL" clId="{C2BEDA7D-7575-4B56-B71C-76126EF7D303}" dt="2024-09-22T15:00:03.677" v="2095" actId="1076"/>
        <pc:sldMkLst>
          <pc:docMk/>
          <pc:sldMk cId="1508156093" sldId="348"/>
        </pc:sldMkLst>
        <pc:spChg chg="mod">
          <ac:chgData name="Nadine Riachi Haddad" userId="0e9eabcf-8a51-4f8e-aa6f-fbe66b336158" providerId="ADAL" clId="{C2BEDA7D-7575-4B56-B71C-76126EF7D303}" dt="2024-09-22T15:00:00.023" v="2094" actId="255"/>
          <ac:spMkLst>
            <pc:docMk/>
            <pc:sldMk cId="1508156093" sldId="348"/>
            <ac:spMk id="3" creationId="{00000000-0000-0000-0000-000000000000}"/>
          </ac:spMkLst>
        </pc:spChg>
        <pc:spChg chg="del">
          <ac:chgData name="Nadine Riachi Haddad" userId="0e9eabcf-8a51-4f8e-aa6f-fbe66b336158" providerId="ADAL" clId="{C2BEDA7D-7575-4B56-B71C-76126EF7D303}" dt="2024-09-18T08:31:11.403" v="106" actId="478"/>
          <ac:spMkLst>
            <pc:docMk/>
            <pc:sldMk cId="1508156093" sldId="348"/>
            <ac:spMk id="5" creationId="{00000000-0000-0000-0000-000000000000}"/>
          </ac:spMkLst>
        </pc:spChg>
        <pc:spChg chg="add del mod">
          <ac:chgData name="Nadine Riachi Haddad" userId="0e9eabcf-8a51-4f8e-aa6f-fbe66b336158" providerId="ADAL" clId="{C2BEDA7D-7575-4B56-B71C-76126EF7D303}" dt="2024-09-18T08:31:29.331" v="109" actId="478"/>
          <ac:spMkLst>
            <pc:docMk/>
            <pc:sldMk cId="1508156093" sldId="348"/>
            <ac:spMk id="8" creationId="{476AE025-494A-11B0-A359-1BCC313977A4}"/>
          </ac:spMkLst>
        </pc:spChg>
        <pc:graphicFrameChg chg="del">
          <ac:chgData name="Nadine Riachi Haddad" userId="0e9eabcf-8a51-4f8e-aa6f-fbe66b336158" providerId="ADAL" clId="{C2BEDA7D-7575-4B56-B71C-76126EF7D303}" dt="2024-09-18T08:31:08.820" v="105" actId="478"/>
          <ac:graphicFrameMkLst>
            <pc:docMk/>
            <pc:sldMk cId="1508156093" sldId="348"/>
            <ac:graphicFrameMk id="2" creationId="{C2EBC786-692D-4C03-A0B9-B2EEFA4B46C4}"/>
          </ac:graphicFrameMkLst>
        </pc:graphicFrameChg>
        <pc:picChg chg="add mod">
          <ac:chgData name="Nadine Riachi Haddad" userId="0e9eabcf-8a51-4f8e-aa6f-fbe66b336158" providerId="ADAL" clId="{C2BEDA7D-7575-4B56-B71C-76126EF7D303}" dt="2024-09-22T15:00:03.677" v="2095" actId="1076"/>
          <ac:picMkLst>
            <pc:docMk/>
            <pc:sldMk cId="1508156093" sldId="348"/>
            <ac:picMk id="9" creationId="{BCF2187F-BEAE-AE35-F925-4AE02C7473DA}"/>
          </ac:picMkLst>
        </pc:picChg>
      </pc:sldChg>
      <pc:sldChg chg="del">
        <pc:chgData name="Nadine Riachi Haddad" userId="0e9eabcf-8a51-4f8e-aa6f-fbe66b336158" providerId="ADAL" clId="{C2BEDA7D-7575-4B56-B71C-76126EF7D303}" dt="2024-09-18T08:46:30.881" v="187" actId="47"/>
        <pc:sldMkLst>
          <pc:docMk/>
          <pc:sldMk cId="2693297343" sldId="350"/>
        </pc:sldMkLst>
      </pc:sldChg>
      <pc:sldChg chg="addSp delSp modSp mod">
        <pc:chgData name="Nadine Riachi Haddad" userId="0e9eabcf-8a51-4f8e-aa6f-fbe66b336158" providerId="ADAL" clId="{C2BEDA7D-7575-4B56-B71C-76126EF7D303}" dt="2024-09-22T14:56:43.523" v="2074" actId="14100"/>
        <pc:sldMkLst>
          <pc:docMk/>
          <pc:sldMk cId="2672224909" sldId="351"/>
        </pc:sldMkLst>
        <pc:spChg chg="mod">
          <ac:chgData name="Nadine Riachi Haddad" userId="0e9eabcf-8a51-4f8e-aa6f-fbe66b336158" providerId="ADAL" clId="{C2BEDA7D-7575-4B56-B71C-76126EF7D303}" dt="2024-09-22T14:56:43.523" v="2074" actId="14100"/>
          <ac:spMkLst>
            <pc:docMk/>
            <pc:sldMk cId="2672224909" sldId="351"/>
            <ac:spMk id="3" creationId="{00000000-0000-0000-0000-000000000000}"/>
          </ac:spMkLst>
        </pc:spChg>
        <pc:picChg chg="add mod">
          <ac:chgData name="Nadine Riachi Haddad" userId="0e9eabcf-8a51-4f8e-aa6f-fbe66b336158" providerId="ADAL" clId="{C2BEDA7D-7575-4B56-B71C-76126EF7D303}" dt="2024-09-22T14:56:30.250" v="2073" actId="1076"/>
          <ac:picMkLst>
            <pc:docMk/>
            <pc:sldMk cId="2672224909" sldId="351"/>
            <ac:picMk id="2" creationId="{55C666C3-6F80-A614-EBF7-DD2A3139A9F1}"/>
          </ac:picMkLst>
        </pc:picChg>
        <pc:picChg chg="del">
          <ac:chgData name="Nadine Riachi Haddad" userId="0e9eabcf-8a51-4f8e-aa6f-fbe66b336158" providerId="ADAL" clId="{C2BEDA7D-7575-4B56-B71C-76126EF7D303}" dt="2024-09-18T08:20:59.169" v="65" actId="478"/>
          <ac:picMkLst>
            <pc:docMk/>
            <pc:sldMk cId="2672224909" sldId="351"/>
            <ac:picMk id="5" creationId="{00000000-0000-0000-0000-000000000000}"/>
          </ac:picMkLst>
        </pc:picChg>
      </pc:sldChg>
      <pc:sldChg chg="del">
        <pc:chgData name="Nadine Riachi Haddad" userId="0e9eabcf-8a51-4f8e-aa6f-fbe66b336158" providerId="ADAL" clId="{C2BEDA7D-7575-4B56-B71C-76126EF7D303}" dt="2024-09-18T08:46:33.586" v="192" actId="47"/>
        <pc:sldMkLst>
          <pc:docMk/>
          <pc:sldMk cId="767979310" sldId="352"/>
        </pc:sldMkLst>
      </pc:sldChg>
      <pc:sldChg chg="del">
        <pc:chgData name="Nadine Riachi Haddad" userId="0e9eabcf-8a51-4f8e-aa6f-fbe66b336158" providerId="ADAL" clId="{C2BEDA7D-7575-4B56-B71C-76126EF7D303}" dt="2024-09-18T08:46:24.474" v="178" actId="47"/>
        <pc:sldMkLst>
          <pc:docMk/>
          <pc:sldMk cId="707774312" sldId="353"/>
        </pc:sldMkLst>
      </pc:sldChg>
      <pc:sldChg chg="del">
        <pc:chgData name="Nadine Riachi Haddad" userId="0e9eabcf-8a51-4f8e-aa6f-fbe66b336158" providerId="ADAL" clId="{C2BEDA7D-7575-4B56-B71C-76126EF7D303}" dt="2024-09-18T08:46:25.804" v="179" actId="47"/>
        <pc:sldMkLst>
          <pc:docMk/>
          <pc:sldMk cId="430203625" sldId="357"/>
        </pc:sldMkLst>
      </pc:sldChg>
      <pc:sldChg chg="del">
        <pc:chgData name="Nadine Riachi Haddad" userId="0e9eabcf-8a51-4f8e-aa6f-fbe66b336158" providerId="ADAL" clId="{C2BEDA7D-7575-4B56-B71C-76126EF7D303}" dt="2024-09-18T08:46:23.689" v="177" actId="47"/>
        <pc:sldMkLst>
          <pc:docMk/>
          <pc:sldMk cId="2538696887" sldId="358"/>
        </pc:sldMkLst>
      </pc:sldChg>
      <pc:sldChg chg="del">
        <pc:chgData name="Nadine Riachi Haddad" userId="0e9eabcf-8a51-4f8e-aa6f-fbe66b336158" providerId="ADAL" clId="{C2BEDA7D-7575-4B56-B71C-76126EF7D303}" dt="2024-09-18T08:46:29.611" v="186" actId="47"/>
        <pc:sldMkLst>
          <pc:docMk/>
          <pc:sldMk cId="788918015" sldId="359"/>
        </pc:sldMkLst>
      </pc:sldChg>
      <pc:sldChg chg="del">
        <pc:chgData name="Nadine Riachi Haddad" userId="0e9eabcf-8a51-4f8e-aa6f-fbe66b336158" providerId="ADAL" clId="{C2BEDA7D-7575-4B56-B71C-76126EF7D303}" dt="2024-09-18T08:46:32.901" v="191" actId="47"/>
        <pc:sldMkLst>
          <pc:docMk/>
          <pc:sldMk cId="1265487233" sldId="360"/>
        </pc:sldMkLst>
      </pc:sldChg>
      <pc:sldChg chg="del">
        <pc:chgData name="Nadine Riachi Haddad" userId="0e9eabcf-8a51-4f8e-aa6f-fbe66b336158" providerId="ADAL" clId="{C2BEDA7D-7575-4B56-B71C-76126EF7D303}" dt="2024-09-18T08:46:27.854" v="181" actId="47"/>
        <pc:sldMkLst>
          <pc:docMk/>
          <pc:sldMk cId="95254377" sldId="361"/>
        </pc:sldMkLst>
      </pc:sldChg>
      <pc:sldChg chg="delSp modSp del mod">
        <pc:chgData name="Nadine Riachi Haddad" userId="0e9eabcf-8a51-4f8e-aa6f-fbe66b336158" providerId="ADAL" clId="{C2BEDA7D-7575-4B56-B71C-76126EF7D303}" dt="2024-09-18T12:52:25.069" v="863" actId="47"/>
        <pc:sldMkLst>
          <pc:docMk/>
          <pc:sldMk cId="52561582" sldId="362"/>
        </pc:sldMkLst>
        <pc:spChg chg="mod">
          <ac:chgData name="Nadine Riachi Haddad" userId="0e9eabcf-8a51-4f8e-aa6f-fbe66b336158" providerId="ADAL" clId="{C2BEDA7D-7575-4B56-B71C-76126EF7D303}" dt="2024-09-18T12:52:21.602" v="862" actId="27636"/>
          <ac:spMkLst>
            <pc:docMk/>
            <pc:sldMk cId="52561582" sldId="362"/>
            <ac:spMk id="3" creationId="{89DD6422-4F02-48AF-B139-C087CCA9F26B}"/>
          </ac:spMkLst>
        </pc:spChg>
        <pc:picChg chg="del">
          <ac:chgData name="Nadine Riachi Haddad" userId="0e9eabcf-8a51-4f8e-aa6f-fbe66b336158" providerId="ADAL" clId="{C2BEDA7D-7575-4B56-B71C-76126EF7D303}" dt="2024-09-18T08:24:27.710" v="92" actId="478"/>
          <ac:picMkLst>
            <pc:docMk/>
            <pc:sldMk cId="52561582" sldId="362"/>
            <ac:picMk id="5" creationId="{B32A8C12-0EF0-4048-B2B9-5C884D0418E4}"/>
          </ac:picMkLst>
        </pc:picChg>
      </pc:sldChg>
      <pc:sldChg chg="del">
        <pc:chgData name="Nadine Riachi Haddad" userId="0e9eabcf-8a51-4f8e-aa6f-fbe66b336158" providerId="ADAL" clId="{C2BEDA7D-7575-4B56-B71C-76126EF7D303}" dt="2024-09-18T08:31:05.862" v="104" actId="47"/>
        <pc:sldMkLst>
          <pc:docMk/>
          <pc:sldMk cId="2351636481" sldId="363"/>
        </pc:sldMkLst>
      </pc:sldChg>
      <pc:sldChg chg="del">
        <pc:chgData name="Nadine Riachi Haddad" userId="0e9eabcf-8a51-4f8e-aa6f-fbe66b336158" providerId="ADAL" clId="{C2BEDA7D-7575-4B56-B71C-76126EF7D303}" dt="2024-09-18T08:46:17.362" v="174" actId="47"/>
        <pc:sldMkLst>
          <pc:docMk/>
          <pc:sldMk cId="3239304356" sldId="364"/>
        </pc:sldMkLst>
      </pc:sldChg>
      <pc:sldChg chg="del">
        <pc:chgData name="Nadine Riachi Haddad" userId="0e9eabcf-8a51-4f8e-aa6f-fbe66b336158" providerId="ADAL" clId="{C2BEDA7D-7575-4B56-B71C-76126EF7D303}" dt="2024-09-18T08:46:28.192" v="183" actId="47"/>
        <pc:sldMkLst>
          <pc:docMk/>
          <pc:sldMk cId="561415064" sldId="365"/>
        </pc:sldMkLst>
      </pc:sldChg>
      <pc:sldChg chg="del">
        <pc:chgData name="Nadine Riachi Haddad" userId="0e9eabcf-8a51-4f8e-aa6f-fbe66b336158" providerId="ADAL" clId="{C2BEDA7D-7575-4B56-B71C-76126EF7D303}" dt="2024-09-18T08:46:28.452" v="184" actId="47"/>
        <pc:sldMkLst>
          <pc:docMk/>
          <pc:sldMk cId="3109262073" sldId="366"/>
        </pc:sldMkLst>
      </pc:sldChg>
      <pc:sldChg chg="addSp delSp modSp new mod setBg">
        <pc:chgData name="Nadine Riachi Haddad" userId="0e9eabcf-8a51-4f8e-aa6f-fbe66b336158" providerId="ADAL" clId="{C2BEDA7D-7575-4B56-B71C-76126EF7D303}" dt="2024-09-22T15:16:32.080" v="2464" actId="255"/>
        <pc:sldMkLst>
          <pc:docMk/>
          <pc:sldMk cId="1020527698" sldId="367"/>
        </pc:sldMkLst>
        <pc:spChg chg="mod">
          <ac:chgData name="Nadine Riachi Haddad" userId="0e9eabcf-8a51-4f8e-aa6f-fbe66b336158" providerId="ADAL" clId="{C2BEDA7D-7575-4B56-B71C-76126EF7D303}" dt="2024-09-18T13:46:04.092" v="1940" actId="26606"/>
          <ac:spMkLst>
            <pc:docMk/>
            <pc:sldMk cId="1020527698" sldId="367"/>
            <ac:spMk id="2" creationId="{0272575D-9D4C-06D0-DB52-922983CCC8C9}"/>
          </ac:spMkLst>
        </pc:spChg>
        <pc:spChg chg="mod">
          <ac:chgData name="Nadine Riachi Haddad" userId="0e9eabcf-8a51-4f8e-aa6f-fbe66b336158" providerId="ADAL" clId="{C2BEDA7D-7575-4B56-B71C-76126EF7D303}" dt="2024-09-22T15:16:32.080" v="2464" actId="255"/>
          <ac:spMkLst>
            <pc:docMk/>
            <pc:sldMk cId="1020527698" sldId="367"/>
            <ac:spMk id="3" creationId="{4CFCEE21-C21B-0B4C-B356-D0BAEBFA0F8D}"/>
          </ac:spMkLst>
        </pc:spChg>
        <pc:spChg chg="mod ord">
          <ac:chgData name="Nadine Riachi Haddad" userId="0e9eabcf-8a51-4f8e-aa6f-fbe66b336158" providerId="ADAL" clId="{C2BEDA7D-7575-4B56-B71C-76126EF7D303}" dt="2024-09-18T13:46:04.092" v="1940" actId="26606"/>
          <ac:spMkLst>
            <pc:docMk/>
            <pc:sldMk cId="1020527698" sldId="367"/>
            <ac:spMk id="4" creationId="{BE24544E-BDA2-CA76-CEBE-8F31BF7B7B0A}"/>
          </ac:spMkLst>
        </pc:spChg>
        <pc:spChg chg="add del">
          <ac:chgData name="Nadine Riachi Haddad" userId="0e9eabcf-8a51-4f8e-aa6f-fbe66b336158" providerId="ADAL" clId="{C2BEDA7D-7575-4B56-B71C-76126EF7D303}" dt="2024-09-18T08:30:02.116" v="96" actId="22"/>
          <ac:spMkLst>
            <pc:docMk/>
            <pc:sldMk cId="1020527698" sldId="367"/>
            <ac:spMk id="6" creationId="{5671A897-3DB2-8D80-EF88-D95F80EEC4F4}"/>
          </ac:spMkLst>
        </pc:spChg>
        <pc:spChg chg="add del">
          <ac:chgData name="Nadine Riachi Haddad" userId="0e9eabcf-8a51-4f8e-aa6f-fbe66b336158" providerId="ADAL" clId="{C2BEDA7D-7575-4B56-B71C-76126EF7D303}" dt="2024-09-18T08:30:21.249" v="98" actId="22"/>
          <ac:spMkLst>
            <pc:docMk/>
            <pc:sldMk cId="1020527698" sldId="367"/>
            <ac:spMk id="8" creationId="{ECE5081E-E1FD-C4AE-C5CD-D9DE7242B19D}"/>
          </ac:spMkLst>
        </pc:spChg>
        <pc:spChg chg="add del mod">
          <ac:chgData name="Nadine Riachi Haddad" userId="0e9eabcf-8a51-4f8e-aa6f-fbe66b336158" providerId="ADAL" clId="{C2BEDA7D-7575-4B56-B71C-76126EF7D303}" dt="2024-09-18T08:30:49.942" v="103" actId="478"/>
          <ac:spMkLst>
            <pc:docMk/>
            <pc:sldMk cId="1020527698" sldId="367"/>
            <ac:spMk id="10" creationId="{B3ED1702-F03F-B868-DA2C-69C5B29F86BE}"/>
          </ac:spMkLst>
        </pc:spChg>
        <pc:spChg chg="add del">
          <ac:chgData name="Nadine Riachi Haddad" userId="0e9eabcf-8a51-4f8e-aa6f-fbe66b336158" providerId="ADAL" clId="{C2BEDA7D-7575-4B56-B71C-76126EF7D303}" dt="2024-09-18T13:46:04.092" v="1940" actId="26606"/>
          <ac:spMkLst>
            <pc:docMk/>
            <pc:sldMk cId="1020527698" sldId="367"/>
            <ac:spMk id="16" creationId="{45D37F4E-DDB4-456B-97E0-9937730A039F}"/>
          </ac:spMkLst>
        </pc:spChg>
        <pc:spChg chg="add del">
          <ac:chgData name="Nadine Riachi Haddad" userId="0e9eabcf-8a51-4f8e-aa6f-fbe66b336158" providerId="ADAL" clId="{C2BEDA7D-7575-4B56-B71C-76126EF7D303}" dt="2024-09-18T13:46:04.092" v="1940" actId="26606"/>
          <ac:spMkLst>
            <pc:docMk/>
            <pc:sldMk cId="1020527698" sldId="367"/>
            <ac:spMk id="18" creationId="{B2DD41CD-8F47-4F56-AD12-4E2FF7696987}"/>
          </ac:spMkLst>
        </pc:spChg>
        <pc:picChg chg="add del mod">
          <ac:chgData name="Nadine Riachi Haddad" userId="0e9eabcf-8a51-4f8e-aa6f-fbe66b336158" providerId="ADAL" clId="{C2BEDA7D-7575-4B56-B71C-76126EF7D303}" dt="2024-09-18T13:46:21.079" v="1942" actId="21"/>
          <ac:picMkLst>
            <pc:docMk/>
            <pc:sldMk cId="1020527698" sldId="367"/>
            <ac:picMk id="11" creationId="{6E0CE5F9-D510-B2EB-37B1-1D106A9C1F7A}"/>
          </ac:picMkLst>
        </pc:picChg>
      </pc:sldChg>
      <pc:sldChg chg="addSp delSp modSp new del mod setBg">
        <pc:chgData name="Nadine Riachi Haddad" userId="0e9eabcf-8a51-4f8e-aa6f-fbe66b336158" providerId="ADAL" clId="{C2BEDA7D-7575-4B56-B71C-76126EF7D303}" dt="2024-09-18T13:46:49.647" v="1947" actId="47"/>
        <pc:sldMkLst>
          <pc:docMk/>
          <pc:sldMk cId="1577442741" sldId="368"/>
        </pc:sldMkLst>
        <pc:spChg chg="mod">
          <ac:chgData name="Nadine Riachi Haddad" userId="0e9eabcf-8a51-4f8e-aa6f-fbe66b336158" providerId="ADAL" clId="{C2BEDA7D-7575-4B56-B71C-76126EF7D303}" dt="2024-09-18T08:43:23.070" v="164" actId="26606"/>
          <ac:spMkLst>
            <pc:docMk/>
            <pc:sldMk cId="1577442741" sldId="368"/>
            <ac:spMk id="2" creationId="{22CB5E21-9A4A-E29D-5919-BE4F28321F7D}"/>
          </ac:spMkLst>
        </pc:spChg>
        <pc:spChg chg="mod">
          <ac:chgData name="Nadine Riachi Haddad" userId="0e9eabcf-8a51-4f8e-aa6f-fbe66b336158" providerId="ADAL" clId="{C2BEDA7D-7575-4B56-B71C-76126EF7D303}" dt="2024-09-18T08:43:23.070" v="164" actId="26606"/>
          <ac:spMkLst>
            <pc:docMk/>
            <pc:sldMk cId="1577442741" sldId="368"/>
            <ac:spMk id="3" creationId="{91693B56-B892-590A-5A96-F43C664E3E50}"/>
          </ac:spMkLst>
        </pc:spChg>
        <pc:spChg chg="mod ord">
          <ac:chgData name="Nadine Riachi Haddad" userId="0e9eabcf-8a51-4f8e-aa6f-fbe66b336158" providerId="ADAL" clId="{C2BEDA7D-7575-4B56-B71C-76126EF7D303}" dt="2024-09-18T08:43:23.070" v="164" actId="26606"/>
          <ac:spMkLst>
            <pc:docMk/>
            <pc:sldMk cId="1577442741" sldId="368"/>
            <ac:spMk id="4" creationId="{3EBAC0AE-100B-4DFE-25AD-3B198C174753}"/>
          </ac:spMkLst>
        </pc:spChg>
        <pc:spChg chg="add del">
          <ac:chgData name="Nadine Riachi Haddad" userId="0e9eabcf-8a51-4f8e-aa6f-fbe66b336158" providerId="ADAL" clId="{C2BEDA7D-7575-4B56-B71C-76126EF7D303}" dt="2024-09-18T08:43:23.054" v="163" actId="26606"/>
          <ac:spMkLst>
            <pc:docMk/>
            <pc:sldMk cId="1577442741" sldId="368"/>
            <ac:spMk id="10" creationId="{4F7EBAE4-9945-4473-9E34-B2C66EA0F03D}"/>
          </ac:spMkLst>
        </pc:spChg>
        <pc:spChg chg="add del">
          <ac:chgData name="Nadine Riachi Haddad" userId="0e9eabcf-8a51-4f8e-aa6f-fbe66b336158" providerId="ADAL" clId="{C2BEDA7D-7575-4B56-B71C-76126EF7D303}" dt="2024-09-18T08:43:23.054" v="163" actId="26606"/>
          <ac:spMkLst>
            <pc:docMk/>
            <pc:sldMk cId="1577442741" sldId="368"/>
            <ac:spMk id="12" creationId="{70BEB1E7-2F88-40BC-B73D-42E5B6F80BFC}"/>
          </ac:spMkLst>
        </pc:spChg>
        <pc:spChg chg="add del">
          <ac:chgData name="Nadine Riachi Haddad" userId="0e9eabcf-8a51-4f8e-aa6f-fbe66b336158" providerId="ADAL" clId="{C2BEDA7D-7575-4B56-B71C-76126EF7D303}" dt="2024-09-18T08:43:23.054" v="163" actId="26606"/>
          <ac:spMkLst>
            <pc:docMk/>
            <pc:sldMk cId="1577442741" sldId="368"/>
            <ac:spMk id="14" creationId="{A7B99495-F43F-4D80-A44F-2CB4764EB90B}"/>
          </ac:spMkLst>
        </pc:spChg>
        <pc:spChg chg="add">
          <ac:chgData name="Nadine Riachi Haddad" userId="0e9eabcf-8a51-4f8e-aa6f-fbe66b336158" providerId="ADAL" clId="{C2BEDA7D-7575-4B56-B71C-76126EF7D303}" dt="2024-09-18T08:43:23.070" v="164" actId="26606"/>
          <ac:spMkLst>
            <pc:docMk/>
            <pc:sldMk cId="1577442741" sldId="368"/>
            <ac:spMk id="16" creationId="{45D37F4E-DDB4-456B-97E0-9937730A039F}"/>
          </ac:spMkLst>
        </pc:spChg>
        <pc:spChg chg="add">
          <ac:chgData name="Nadine Riachi Haddad" userId="0e9eabcf-8a51-4f8e-aa6f-fbe66b336158" providerId="ADAL" clId="{C2BEDA7D-7575-4B56-B71C-76126EF7D303}" dt="2024-09-18T08:43:23.070" v="164" actId="26606"/>
          <ac:spMkLst>
            <pc:docMk/>
            <pc:sldMk cId="1577442741" sldId="368"/>
            <ac:spMk id="17" creationId="{B2DD41CD-8F47-4F56-AD12-4E2FF7696987}"/>
          </ac:spMkLst>
        </pc:spChg>
        <pc:picChg chg="add mod">
          <ac:chgData name="Nadine Riachi Haddad" userId="0e9eabcf-8a51-4f8e-aa6f-fbe66b336158" providerId="ADAL" clId="{C2BEDA7D-7575-4B56-B71C-76126EF7D303}" dt="2024-09-18T08:43:23.070" v="164" actId="26606"/>
          <ac:picMkLst>
            <pc:docMk/>
            <pc:sldMk cId="1577442741" sldId="368"/>
            <ac:picMk id="5" creationId="{9C75CFBA-4C94-A383-3F9A-4DD07D9E0D54}"/>
          </ac:picMkLst>
        </pc:picChg>
      </pc:sldChg>
      <pc:sldChg chg="modSp new del mod">
        <pc:chgData name="Nadine Riachi Haddad" userId="0e9eabcf-8a51-4f8e-aa6f-fbe66b336158" providerId="ADAL" clId="{C2BEDA7D-7575-4B56-B71C-76126EF7D303}" dt="2024-09-18T13:48:40.602" v="2019" actId="47"/>
        <pc:sldMkLst>
          <pc:docMk/>
          <pc:sldMk cId="3228130787" sldId="369"/>
        </pc:sldMkLst>
        <pc:spChg chg="mod">
          <ac:chgData name="Nadine Riachi Haddad" userId="0e9eabcf-8a51-4f8e-aa6f-fbe66b336158" providerId="ADAL" clId="{C2BEDA7D-7575-4B56-B71C-76126EF7D303}" dt="2024-09-18T08:44:02.768" v="166"/>
          <ac:spMkLst>
            <pc:docMk/>
            <pc:sldMk cId="3228130787" sldId="369"/>
            <ac:spMk id="3" creationId="{20EAD580-33CF-94C4-FE08-C39FFC38F6CE}"/>
          </ac:spMkLst>
        </pc:spChg>
      </pc:sldChg>
      <pc:sldChg chg="addSp delSp modSp new del mod setBg">
        <pc:chgData name="Nadine Riachi Haddad" userId="0e9eabcf-8a51-4f8e-aa6f-fbe66b336158" providerId="ADAL" clId="{C2BEDA7D-7575-4B56-B71C-76126EF7D303}" dt="2024-09-18T13:49:34.996" v="2027" actId="47"/>
        <pc:sldMkLst>
          <pc:docMk/>
          <pc:sldMk cId="3378509967" sldId="370"/>
        </pc:sldMkLst>
        <pc:spChg chg="mod">
          <ac:chgData name="Nadine Riachi Haddad" userId="0e9eabcf-8a51-4f8e-aa6f-fbe66b336158" providerId="ADAL" clId="{C2BEDA7D-7575-4B56-B71C-76126EF7D303}" dt="2024-09-18T08:44:57.549" v="170" actId="26606"/>
          <ac:spMkLst>
            <pc:docMk/>
            <pc:sldMk cId="3378509967" sldId="370"/>
            <ac:spMk id="2" creationId="{D697B162-7E3C-F3A9-E6FD-FD2336795263}"/>
          </ac:spMkLst>
        </pc:spChg>
        <pc:spChg chg="del">
          <ac:chgData name="Nadine Riachi Haddad" userId="0e9eabcf-8a51-4f8e-aa6f-fbe66b336158" providerId="ADAL" clId="{C2BEDA7D-7575-4B56-B71C-76126EF7D303}" dt="2024-09-18T08:44:51.818" v="169"/>
          <ac:spMkLst>
            <pc:docMk/>
            <pc:sldMk cId="3378509967" sldId="370"/>
            <ac:spMk id="3" creationId="{178D907F-39B9-621E-4117-406054B36820}"/>
          </ac:spMkLst>
        </pc:spChg>
        <pc:spChg chg="mod ord">
          <ac:chgData name="Nadine Riachi Haddad" userId="0e9eabcf-8a51-4f8e-aa6f-fbe66b336158" providerId="ADAL" clId="{C2BEDA7D-7575-4B56-B71C-76126EF7D303}" dt="2024-09-18T08:44:57.549" v="170" actId="26606"/>
          <ac:spMkLst>
            <pc:docMk/>
            <pc:sldMk cId="3378509967" sldId="370"/>
            <ac:spMk id="4" creationId="{A60519C1-996B-BF39-5FFB-1084732251C8}"/>
          </ac:spMkLst>
        </pc:spChg>
        <pc:spChg chg="add mod">
          <ac:chgData name="Nadine Riachi Haddad" userId="0e9eabcf-8a51-4f8e-aa6f-fbe66b336158" providerId="ADAL" clId="{C2BEDA7D-7575-4B56-B71C-76126EF7D303}" dt="2024-09-18T13:48:58.876" v="2020" actId="21"/>
          <ac:spMkLst>
            <pc:docMk/>
            <pc:sldMk cId="3378509967" sldId="370"/>
            <ac:spMk id="6" creationId="{854A4A89-CDAC-FAF1-C620-C35BC8988DB3}"/>
          </ac:spMkLst>
        </pc:spChg>
        <pc:spChg chg="add mod">
          <ac:chgData name="Nadine Riachi Haddad" userId="0e9eabcf-8a51-4f8e-aa6f-fbe66b336158" providerId="ADAL" clId="{C2BEDA7D-7575-4B56-B71C-76126EF7D303}" dt="2024-09-18T13:49:09.956" v="2021" actId="21"/>
          <ac:spMkLst>
            <pc:docMk/>
            <pc:sldMk cId="3378509967" sldId="370"/>
            <ac:spMk id="9" creationId="{9D14035E-818A-79E0-A1E4-0B60A5C75464}"/>
          </ac:spMkLst>
        </pc:spChg>
        <pc:spChg chg="add">
          <ac:chgData name="Nadine Riachi Haddad" userId="0e9eabcf-8a51-4f8e-aa6f-fbe66b336158" providerId="ADAL" clId="{C2BEDA7D-7575-4B56-B71C-76126EF7D303}" dt="2024-09-18T08:44:57.549" v="170" actId="26606"/>
          <ac:spMkLst>
            <pc:docMk/>
            <pc:sldMk cId="3378509967" sldId="370"/>
            <ac:spMk id="12" creationId="{45D37F4E-DDB4-456B-97E0-9937730A039F}"/>
          </ac:spMkLst>
        </pc:spChg>
        <pc:spChg chg="add">
          <ac:chgData name="Nadine Riachi Haddad" userId="0e9eabcf-8a51-4f8e-aa6f-fbe66b336158" providerId="ADAL" clId="{C2BEDA7D-7575-4B56-B71C-76126EF7D303}" dt="2024-09-18T08:44:57.549" v="170" actId="26606"/>
          <ac:spMkLst>
            <pc:docMk/>
            <pc:sldMk cId="3378509967" sldId="370"/>
            <ac:spMk id="14" creationId="{B2DD41CD-8F47-4F56-AD12-4E2FF7696987}"/>
          </ac:spMkLst>
        </pc:spChg>
        <pc:picChg chg="add del mod">
          <ac:chgData name="Nadine Riachi Haddad" userId="0e9eabcf-8a51-4f8e-aa6f-fbe66b336158" providerId="ADAL" clId="{C2BEDA7D-7575-4B56-B71C-76126EF7D303}" dt="2024-09-18T13:49:09.956" v="2021" actId="21"/>
          <ac:picMkLst>
            <pc:docMk/>
            <pc:sldMk cId="3378509967" sldId="370"/>
            <ac:picMk id="7" creationId="{E5520D40-87EC-CC0E-6BBC-183C58BADEE0}"/>
          </ac:picMkLst>
        </pc:picChg>
      </pc:sldChg>
      <pc:sldChg chg="modSp new mod">
        <pc:chgData name="Nadine Riachi Haddad" userId="0e9eabcf-8a51-4f8e-aa6f-fbe66b336158" providerId="ADAL" clId="{C2BEDA7D-7575-4B56-B71C-76126EF7D303}" dt="2024-09-18T08:47:25.479" v="202" actId="27636"/>
        <pc:sldMkLst>
          <pc:docMk/>
          <pc:sldMk cId="1106221050" sldId="371"/>
        </pc:sldMkLst>
        <pc:spChg chg="mod">
          <ac:chgData name="Nadine Riachi Haddad" userId="0e9eabcf-8a51-4f8e-aa6f-fbe66b336158" providerId="ADAL" clId="{C2BEDA7D-7575-4B56-B71C-76126EF7D303}" dt="2024-09-18T08:47:25.479" v="202" actId="27636"/>
          <ac:spMkLst>
            <pc:docMk/>
            <pc:sldMk cId="1106221050" sldId="371"/>
            <ac:spMk id="3" creationId="{1921E6CC-5BCE-B6E0-F4F7-C7708F114FA6}"/>
          </ac:spMkLst>
        </pc:spChg>
      </pc:sldChg>
      <pc:sldChg chg="modSp new mod">
        <pc:chgData name="Nadine Riachi Haddad" userId="0e9eabcf-8a51-4f8e-aa6f-fbe66b336158" providerId="ADAL" clId="{C2BEDA7D-7575-4B56-B71C-76126EF7D303}" dt="2024-09-18T08:47:59.331" v="231" actId="27636"/>
        <pc:sldMkLst>
          <pc:docMk/>
          <pc:sldMk cId="3963386015" sldId="372"/>
        </pc:sldMkLst>
        <pc:spChg chg="mod">
          <ac:chgData name="Nadine Riachi Haddad" userId="0e9eabcf-8a51-4f8e-aa6f-fbe66b336158" providerId="ADAL" clId="{C2BEDA7D-7575-4B56-B71C-76126EF7D303}" dt="2024-09-18T08:47:59.331" v="231" actId="27636"/>
          <ac:spMkLst>
            <pc:docMk/>
            <pc:sldMk cId="3963386015" sldId="372"/>
            <ac:spMk id="3" creationId="{7EE695E4-8852-4D45-13FC-696B8706939F}"/>
          </ac:spMkLst>
        </pc:spChg>
      </pc:sldChg>
      <pc:sldChg chg="addSp delSp modSp new mod">
        <pc:chgData name="Nadine Riachi Haddad" userId="0e9eabcf-8a51-4f8e-aa6f-fbe66b336158" providerId="ADAL" clId="{C2BEDA7D-7575-4B56-B71C-76126EF7D303}" dt="2024-09-18T08:48:37.796" v="237"/>
        <pc:sldMkLst>
          <pc:docMk/>
          <pc:sldMk cId="2430976138" sldId="373"/>
        </pc:sldMkLst>
        <pc:spChg chg="mod">
          <ac:chgData name="Nadine Riachi Haddad" userId="0e9eabcf-8a51-4f8e-aa6f-fbe66b336158" providerId="ADAL" clId="{C2BEDA7D-7575-4B56-B71C-76126EF7D303}" dt="2024-09-18T08:48:20.092" v="234" actId="20578"/>
          <ac:spMkLst>
            <pc:docMk/>
            <pc:sldMk cId="2430976138" sldId="373"/>
            <ac:spMk id="3" creationId="{CED4C2A6-1A60-8402-955F-A5A00C12D24E}"/>
          </ac:spMkLst>
        </pc:spChg>
        <pc:spChg chg="add del mod">
          <ac:chgData name="Nadine Riachi Haddad" userId="0e9eabcf-8a51-4f8e-aa6f-fbe66b336158" providerId="ADAL" clId="{C2BEDA7D-7575-4B56-B71C-76126EF7D303}" dt="2024-09-18T08:48:37.796" v="237"/>
          <ac:spMkLst>
            <pc:docMk/>
            <pc:sldMk cId="2430976138" sldId="373"/>
            <ac:spMk id="6" creationId="{096885C5-6D87-7B81-7ADC-717741CF753B}"/>
          </ac:spMkLst>
        </pc:spChg>
      </pc:sldChg>
      <pc:sldChg chg="addSp delSp modSp new mod">
        <pc:chgData name="Nadine Riachi Haddad" userId="0e9eabcf-8a51-4f8e-aa6f-fbe66b336158" providerId="ADAL" clId="{C2BEDA7D-7575-4B56-B71C-76126EF7D303}" dt="2024-09-22T15:14:58.925" v="2457" actId="6549"/>
        <pc:sldMkLst>
          <pc:docMk/>
          <pc:sldMk cId="2084342932" sldId="374"/>
        </pc:sldMkLst>
        <pc:spChg chg="mod">
          <ac:chgData name="Nadine Riachi Haddad" userId="0e9eabcf-8a51-4f8e-aa6f-fbe66b336158" providerId="ADAL" clId="{C2BEDA7D-7575-4B56-B71C-76126EF7D303}" dt="2024-09-22T15:14:58.925" v="2457" actId="6549"/>
          <ac:spMkLst>
            <pc:docMk/>
            <pc:sldMk cId="2084342932" sldId="374"/>
            <ac:spMk id="3" creationId="{68D2DFB6-FBC2-D0E9-69D4-18C5984123CE}"/>
          </ac:spMkLst>
        </pc:spChg>
        <pc:spChg chg="add del mod">
          <ac:chgData name="Nadine Riachi Haddad" userId="0e9eabcf-8a51-4f8e-aa6f-fbe66b336158" providerId="ADAL" clId="{C2BEDA7D-7575-4B56-B71C-76126EF7D303}" dt="2024-09-18T09:36:17.257" v="241"/>
          <ac:spMkLst>
            <pc:docMk/>
            <pc:sldMk cId="2084342932" sldId="374"/>
            <ac:spMk id="6" creationId="{E4E31A4E-1631-AD01-9ADD-767C4CA26B8A}"/>
          </ac:spMkLst>
        </pc:spChg>
        <pc:picChg chg="add mod">
          <ac:chgData name="Nadine Riachi Haddad" userId="0e9eabcf-8a51-4f8e-aa6f-fbe66b336158" providerId="ADAL" clId="{C2BEDA7D-7575-4B56-B71C-76126EF7D303}" dt="2024-09-22T15:00:17.906" v="2097" actId="14100"/>
          <ac:picMkLst>
            <pc:docMk/>
            <pc:sldMk cId="2084342932" sldId="374"/>
            <ac:picMk id="5" creationId="{D15D938C-D0F1-9213-B319-5AEA57F578B9}"/>
          </ac:picMkLst>
        </pc:picChg>
      </pc:sldChg>
      <pc:sldChg chg="modSp new mod">
        <pc:chgData name="Nadine Riachi Haddad" userId="0e9eabcf-8a51-4f8e-aa6f-fbe66b336158" providerId="ADAL" clId="{C2BEDA7D-7575-4B56-B71C-76126EF7D303}" dt="2024-09-18T09:36:25.569" v="253" actId="20577"/>
        <pc:sldMkLst>
          <pc:docMk/>
          <pc:sldMk cId="3993920480" sldId="375"/>
        </pc:sldMkLst>
        <pc:spChg chg="mod">
          <ac:chgData name="Nadine Riachi Haddad" userId="0e9eabcf-8a51-4f8e-aa6f-fbe66b336158" providerId="ADAL" clId="{C2BEDA7D-7575-4B56-B71C-76126EF7D303}" dt="2024-09-18T09:36:25.569" v="253" actId="20577"/>
          <ac:spMkLst>
            <pc:docMk/>
            <pc:sldMk cId="3993920480" sldId="375"/>
            <ac:spMk id="3" creationId="{FCC67E8A-E6F8-BC69-880E-DF687334DF88}"/>
          </ac:spMkLst>
        </pc:spChg>
      </pc:sldChg>
      <pc:sldChg chg="addSp delSp modSp new del mod setBg chgLayout">
        <pc:chgData name="Nadine Riachi Haddad" userId="0e9eabcf-8a51-4f8e-aa6f-fbe66b336158" providerId="ADAL" clId="{C2BEDA7D-7575-4B56-B71C-76126EF7D303}" dt="2024-09-18T12:44:03.425" v="676" actId="47"/>
        <pc:sldMkLst>
          <pc:docMk/>
          <pc:sldMk cId="2819875006" sldId="376"/>
        </pc:sldMkLst>
        <pc:spChg chg="del">
          <ac:chgData name="Nadine Riachi Haddad" userId="0e9eabcf-8a51-4f8e-aa6f-fbe66b336158" providerId="ADAL" clId="{C2BEDA7D-7575-4B56-B71C-76126EF7D303}" dt="2024-09-18T09:39:54.781" v="266" actId="700"/>
          <ac:spMkLst>
            <pc:docMk/>
            <pc:sldMk cId="2819875006" sldId="376"/>
            <ac:spMk id="2" creationId="{EFD03006-B8A8-1950-6961-ACE58E8F45C1}"/>
          </ac:spMkLst>
        </pc:spChg>
        <pc:spChg chg="del">
          <ac:chgData name="Nadine Riachi Haddad" userId="0e9eabcf-8a51-4f8e-aa6f-fbe66b336158" providerId="ADAL" clId="{C2BEDA7D-7575-4B56-B71C-76126EF7D303}" dt="2024-09-18T09:39:54.781" v="266" actId="700"/>
          <ac:spMkLst>
            <pc:docMk/>
            <pc:sldMk cId="2819875006" sldId="376"/>
            <ac:spMk id="3" creationId="{80C237DA-C829-EAE5-FDBE-C42C9FE443AA}"/>
          </ac:spMkLst>
        </pc:spChg>
        <pc:spChg chg="mod ord">
          <ac:chgData name="Nadine Riachi Haddad" userId="0e9eabcf-8a51-4f8e-aa6f-fbe66b336158" providerId="ADAL" clId="{C2BEDA7D-7575-4B56-B71C-76126EF7D303}" dt="2024-09-18T09:40:42.217" v="284" actId="26606"/>
          <ac:spMkLst>
            <pc:docMk/>
            <pc:sldMk cId="2819875006" sldId="376"/>
            <ac:spMk id="4" creationId="{30B9733B-675E-7A50-FC67-20A203FF5757}"/>
          </ac:spMkLst>
        </pc:spChg>
        <pc:spChg chg="add mod ord">
          <ac:chgData name="Nadine Riachi Haddad" userId="0e9eabcf-8a51-4f8e-aa6f-fbe66b336158" providerId="ADAL" clId="{C2BEDA7D-7575-4B56-B71C-76126EF7D303}" dt="2024-09-18T09:40:42.217" v="284" actId="26606"/>
          <ac:spMkLst>
            <pc:docMk/>
            <pc:sldMk cId="2819875006" sldId="376"/>
            <ac:spMk id="5" creationId="{C4A825BD-D4ED-5D66-EEFA-5EB5F9C5FD0C}"/>
          </ac:spMkLst>
        </pc:spChg>
        <pc:spChg chg="add mod ord">
          <ac:chgData name="Nadine Riachi Haddad" userId="0e9eabcf-8a51-4f8e-aa6f-fbe66b336158" providerId="ADAL" clId="{C2BEDA7D-7575-4B56-B71C-76126EF7D303}" dt="2024-09-18T09:40:42.217" v="284" actId="26606"/>
          <ac:spMkLst>
            <pc:docMk/>
            <pc:sldMk cId="2819875006" sldId="376"/>
            <ac:spMk id="6" creationId="{304E84F6-C7D0-4709-EBFD-B38C94013D4E}"/>
          </ac:spMkLst>
        </pc:spChg>
        <pc:spChg chg="add del">
          <ac:chgData name="Nadine Riachi Haddad" userId="0e9eabcf-8a51-4f8e-aa6f-fbe66b336158" providerId="ADAL" clId="{C2BEDA7D-7575-4B56-B71C-76126EF7D303}" dt="2024-09-18T09:40:42.217" v="284" actId="26606"/>
          <ac:spMkLst>
            <pc:docMk/>
            <pc:sldMk cId="2819875006" sldId="376"/>
            <ac:spMk id="11" creationId="{B6CDA21F-E7AF-4C75-8395-33F58D5B0E45}"/>
          </ac:spMkLst>
        </pc:spChg>
        <pc:spChg chg="add del">
          <ac:chgData name="Nadine Riachi Haddad" userId="0e9eabcf-8a51-4f8e-aa6f-fbe66b336158" providerId="ADAL" clId="{C2BEDA7D-7575-4B56-B71C-76126EF7D303}" dt="2024-09-18T09:40:42.217" v="284" actId="26606"/>
          <ac:spMkLst>
            <pc:docMk/>
            <pc:sldMk cId="2819875006" sldId="376"/>
            <ac:spMk id="18" creationId="{D5B0017B-2ECA-49AF-B397-DC140825DF8D}"/>
          </ac:spMkLst>
        </pc:spChg>
        <pc:grpChg chg="add del">
          <ac:chgData name="Nadine Riachi Haddad" userId="0e9eabcf-8a51-4f8e-aa6f-fbe66b336158" providerId="ADAL" clId="{C2BEDA7D-7575-4B56-B71C-76126EF7D303}" dt="2024-09-18T09:40:42.217" v="284" actId="26606"/>
          <ac:grpSpMkLst>
            <pc:docMk/>
            <pc:sldMk cId="2819875006" sldId="376"/>
            <ac:grpSpMk id="13" creationId="{AE1C45F0-260A-458C-96ED-C1F6D2151219}"/>
          </ac:grpSpMkLst>
        </pc:grpChg>
        <pc:cxnChg chg="add del">
          <ac:chgData name="Nadine Riachi Haddad" userId="0e9eabcf-8a51-4f8e-aa6f-fbe66b336158" providerId="ADAL" clId="{C2BEDA7D-7575-4B56-B71C-76126EF7D303}" dt="2024-09-18T09:40:42.217" v="284" actId="26606"/>
          <ac:cxnSpMkLst>
            <pc:docMk/>
            <pc:sldMk cId="2819875006" sldId="376"/>
            <ac:cxnSpMk id="20" creationId="{6CF1BAF6-AD41-4082-B212-8A1F9A2E8779}"/>
          </ac:cxnSpMkLst>
        </pc:cxnChg>
      </pc:sldChg>
      <pc:sldChg chg="addSp delSp modSp new mod ord setBg">
        <pc:chgData name="Nadine Riachi Haddad" userId="0e9eabcf-8a51-4f8e-aa6f-fbe66b336158" providerId="ADAL" clId="{C2BEDA7D-7575-4B56-B71C-76126EF7D303}" dt="2024-09-22T14:45:40.801" v="2039" actId="21"/>
        <pc:sldMkLst>
          <pc:docMk/>
          <pc:sldMk cId="2812931910" sldId="377"/>
        </pc:sldMkLst>
        <pc:spChg chg="mod">
          <ac:chgData name="Nadine Riachi Haddad" userId="0e9eabcf-8a51-4f8e-aa6f-fbe66b336158" providerId="ADAL" clId="{C2BEDA7D-7575-4B56-B71C-76126EF7D303}" dt="2024-09-22T14:42:36.281" v="2037" actId="34807"/>
          <ac:spMkLst>
            <pc:docMk/>
            <pc:sldMk cId="2812931910" sldId="377"/>
            <ac:spMk id="2" creationId="{76CB5EA0-F861-929B-4A4A-AAEFA8FC458B}"/>
          </ac:spMkLst>
        </pc:spChg>
        <pc:spChg chg="mod">
          <ac:chgData name="Nadine Riachi Haddad" userId="0e9eabcf-8a51-4f8e-aa6f-fbe66b336158" providerId="ADAL" clId="{C2BEDA7D-7575-4B56-B71C-76126EF7D303}" dt="2024-09-22T14:42:36.281" v="2037" actId="34807"/>
          <ac:spMkLst>
            <pc:docMk/>
            <pc:sldMk cId="2812931910" sldId="377"/>
            <ac:spMk id="3" creationId="{5B149BF8-F054-2D9A-D064-3AB5B572259B}"/>
          </ac:spMkLst>
        </pc:spChg>
        <pc:spChg chg="mod">
          <ac:chgData name="Nadine Riachi Haddad" userId="0e9eabcf-8a51-4f8e-aa6f-fbe66b336158" providerId="ADAL" clId="{C2BEDA7D-7575-4B56-B71C-76126EF7D303}" dt="2024-09-22T14:42:36.281" v="2037" actId="34807"/>
          <ac:spMkLst>
            <pc:docMk/>
            <pc:sldMk cId="2812931910" sldId="377"/>
            <ac:spMk id="4" creationId="{7534F5C1-5CA7-7932-05E0-E67F492D1CDB}"/>
          </ac:spMkLst>
        </pc:spChg>
        <pc:spChg chg="add del">
          <ac:chgData name="Nadine Riachi Haddad" userId="0e9eabcf-8a51-4f8e-aa6f-fbe66b336158" providerId="ADAL" clId="{C2BEDA7D-7575-4B56-B71C-76126EF7D303}" dt="2024-09-22T14:42:36.281" v="2037" actId="34807"/>
          <ac:spMkLst>
            <pc:docMk/>
            <pc:sldMk cId="2812931910" sldId="377"/>
            <ac:spMk id="10" creationId="{406BD704-01C2-4341-B99A-116CC7EC56EF}"/>
          </ac:spMkLst>
        </pc:spChg>
        <pc:spChg chg="add del">
          <ac:chgData name="Nadine Riachi Haddad" userId="0e9eabcf-8a51-4f8e-aa6f-fbe66b336158" providerId="ADAL" clId="{C2BEDA7D-7575-4B56-B71C-76126EF7D303}" dt="2024-09-22T14:42:36.281" v="2037" actId="34807"/>
          <ac:spMkLst>
            <pc:docMk/>
            <pc:sldMk cId="2812931910" sldId="377"/>
            <ac:spMk id="12" creationId="{0225C01B-A296-4FAA-AA46-794F27DF6934}"/>
          </ac:spMkLst>
        </pc:spChg>
        <pc:picChg chg="add del mod ord">
          <ac:chgData name="Nadine Riachi Haddad" userId="0e9eabcf-8a51-4f8e-aa6f-fbe66b336158" providerId="ADAL" clId="{C2BEDA7D-7575-4B56-B71C-76126EF7D303}" dt="2024-09-22T14:42:36.281" v="2037" actId="34807"/>
          <ac:picMkLst>
            <pc:docMk/>
            <pc:sldMk cId="2812931910" sldId="377"/>
            <ac:picMk id="5" creationId="{DEA1CEE5-556A-891D-0B8D-E114AD851214}"/>
          </ac:picMkLst>
        </pc:picChg>
        <pc:picChg chg="add del">
          <ac:chgData name="Nadine Riachi Haddad" userId="0e9eabcf-8a51-4f8e-aa6f-fbe66b336158" providerId="ADAL" clId="{C2BEDA7D-7575-4B56-B71C-76126EF7D303}" dt="2024-09-22T14:45:40.801" v="2039" actId="21"/>
          <ac:picMkLst>
            <pc:docMk/>
            <pc:sldMk cId="2812931910" sldId="377"/>
            <ac:picMk id="6" creationId="{0C6BB44C-2FCB-AAC3-215E-D767171201A3}"/>
          </ac:picMkLst>
        </pc:picChg>
        <pc:cxnChg chg="add del">
          <ac:chgData name="Nadine Riachi Haddad" userId="0e9eabcf-8a51-4f8e-aa6f-fbe66b336158" providerId="ADAL" clId="{C2BEDA7D-7575-4B56-B71C-76126EF7D303}" dt="2024-09-22T14:42:36.281" v="2037" actId="34807"/>
          <ac:cxnSpMkLst>
            <pc:docMk/>
            <pc:sldMk cId="2812931910" sldId="377"/>
            <ac:cxnSpMk id="14" creationId="{62713E66-598D-4B8A-9D2A-67C7AF46EF11}"/>
          </ac:cxnSpMkLst>
        </pc:cxnChg>
      </pc:sldChg>
      <pc:sldChg chg="addSp delSp modSp new mod setBg">
        <pc:chgData name="Nadine Riachi Haddad" userId="0e9eabcf-8a51-4f8e-aa6f-fbe66b336158" providerId="ADAL" clId="{C2BEDA7D-7575-4B56-B71C-76126EF7D303}" dt="2024-09-22T15:15:38.649" v="2460" actId="1076"/>
        <pc:sldMkLst>
          <pc:docMk/>
          <pc:sldMk cId="2239571671" sldId="378"/>
        </pc:sldMkLst>
        <pc:spChg chg="mod">
          <ac:chgData name="Nadine Riachi Haddad" userId="0e9eabcf-8a51-4f8e-aa6f-fbe66b336158" providerId="ADAL" clId="{C2BEDA7D-7575-4B56-B71C-76126EF7D303}" dt="2024-09-22T14:39:36.174" v="2033" actId="34807"/>
          <ac:spMkLst>
            <pc:docMk/>
            <pc:sldMk cId="2239571671" sldId="378"/>
            <ac:spMk id="2" creationId="{A3450AEC-FB0C-8BA3-F257-D9F04614737E}"/>
          </ac:spMkLst>
        </pc:spChg>
        <pc:spChg chg="mod">
          <ac:chgData name="Nadine Riachi Haddad" userId="0e9eabcf-8a51-4f8e-aa6f-fbe66b336158" providerId="ADAL" clId="{C2BEDA7D-7575-4B56-B71C-76126EF7D303}" dt="2024-09-22T15:15:38.649" v="2460" actId="1076"/>
          <ac:spMkLst>
            <pc:docMk/>
            <pc:sldMk cId="2239571671" sldId="378"/>
            <ac:spMk id="3" creationId="{07FF5BD8-7B39-4840-6C28-C391198E45B3}"/>
          </ac:spMkLst>
        </pc:spChg>
        <pc:spChg chg="mod">
          <ac:chgData name="Nadine Riachi Haddad" userId="0e9eabcf-8a51-4f8e-aa6f-fbe66b336158" providerId="ADAL" clId="{C2BEDA7D-7575-4B56-B71C-76126EF7D303}" dt="2024-09-22T14:39:36.174" v="2033" actId="34807"/>
          <ac:spMkLst>
            <pc:docMk/>
            <pc:sldMk cId="2239571671" sldId="378"/>
            <ac:spMk id="4" creationId="{2E0C1202-BCA0-9164-01CE-DD63AD21DF12}"/>
          </ac:spMkLst>
        </pc:spChg>
        <pc:spChg chg="add del">
          <ac:chgData name="Nadine Riachi Haddad" userId="0e9eabcf-8a51-4f8e-aa6f-fbe66b336158" providerId="ADAL" clId="{C2BEDA7D-7575-4B56-B71C-76126EF7D303}" dt="2024-09-22T14:39:36.174" v="2033" actId="34807"/>
          <ac:spMkLst>
            <pc:docMk/>
            <pc:sldMk cId="2239571671" sldId="378"/>
            <ac:spMk id="10" creationId="{406BD704-01C2-4341-B99A-116CC7EC56EF}"/>
          </ac:spMkLst>
        </pc:spChg>
        <pc:spChg chg="add del">
          <ac:chgData name="Nadine Riachi Haddad" userId="0e9eabcf-8a51-4f8e-aa6f-fbe66b336158" providerId="ADAL" clId="{C2BEDA7D-7575-4B56-B71C-76126EF7D303}" dt="2024-09-22T14:39:36.174" v="2033" actId="34807"/>
          <ac:spMkLst>
            <pc:docMk/>
            <pc:sldMk cId="2239571671" sldId="378"/>
            <ac:spMk id="12" creationId="{0225C01B-A296-4FAA-AA46-794F27DF6934}"/>
          </ac:spMkLst>
        </pc:spChg>
        <pc:picChg chg="add del mod ord">
          <ac:chgData name="Nadine Riachi Haddad" userId="0e9eabcf-8a51-4f8e-aa6f-fbe66b336158" providerId="ADAL" clId="{C2BEDA7D-7575-4B56-B71C-76126EF7D303}" dt="2024-09-22T14:39:36.174" v="2033" actId="34807"/>
          <ac:picMkLst>
            <pc:docMk/>
            <pc:sldMk cId="2239571671" sldId="378"/>
            <ac:picMk id="5" creationId="{E5EB27E7-7FDB-1BFF-A13F-4EE450CBF67B}"/>
          </ac:picMkLst>
        </pc:picChg>
        <pc:picChg chg="add del mod">
          <ac:chgData name="Nadine Riachi Haddad" userId="0e9eabcf-8a51-4f8e-aa6f-fbe66b336158" providerId="ADAL" clId="{C2BEDA7D-7575-4B56-B71C-76126EF7D303}" dt="2024-09-22T14:48:19.683" v="2055" actId="21"/>
          <ac:picMkLst>
            <pc:docMk/>
            <pc:sldMk cId="2239571671" sldId="378"/>
            <ac:picMk id="6" creationId="{494068A1-3D68-DEBB-7C2E-6342BE5DD775}"/>
          </ac:picMkLst>
        </pc:picChg>
        <pc:picChg chg="add mod">
          <ac:chgData name="Nadine Riachi Haddad" userId="0e9eabcf-8a51-4f8e-aa6f-fbe66b336158" providerId="ADAL" clId="{C2BEDA7D-7575-4B56-B71C-76126EF7D303}" dt="2024-09-22T15:15:35.474" v="2459" actId="1076"/>
          <ac:picMkLst>
            <pc:docMk/>
            <pc:sldMk cId="2239571671" sldId="378"/>
            <ac:picMk id="7" creationId="{D17BD1CD-815A-1908-B7CE-F97DD855D2F4}"/>
          </ac:picMkLst>
        </pc:picChg>
        <pc:cxnChg chg="add del">
          <ac:chgData name="Nadine Riachi Haddad" userId="0e9eabcf-8a51-4f8e-aa6f-fbe66b336158" providerId="ADAL" clId="{C2BEDA7D-7575-4B56-B71C-76126EF7D303}" dt="2024-09-22T14:39:36.174" v="2033" actId="34807"/>
          <ac:cxnSpMkLst>
            <pc:docMk/>
            <pc:sldMk cId="2239571671" sldId="378"/>
            <ac:cxnSpMk id="14" creationId="{62713E66-598D-4B8A-9D2A-67C7AF46EF11}"/>
          </ac:cxnSpMkLst>
        </pc:cxnChg>
      </pc:sldChg>
      <pc:sldChg chg="modSp new mod">
        <pc:chgData name="Nadine Riachi Haddad" userId="0e9eabcf-8a51-4f8e-aa6f-fbe66b336158" providerId="ADAL" clId="{C2BEDA7D-7575-4B56-B71C-76126EF7D303}" dt="2024-09-22T15:16:03.386" v="2463" actId="1076"/>
        <pc:sldMkLst>
          <pc:docMk/>
          <pc:sldMk cId="3807105989" sldId="379"/>
        </pc:sldMkLst>
        <pc:spChg chg="mod">
          <ac:chgData name="Nadine Riachi Haddad" userId="0e9eabcf-8a51-4f8e-aa6f-fbe66b336158" providerId="ADAL" clId="{C2BEDA7D-7575-4B56-B71C-76126EF7D303}" dt="2024-09-22T15:16:03.386" v="2463" actId="1076"/>
          <ac:spMkLst>
            <pc:docMk/>
            <pc:sldMk cId="3807105989" sldId="379"/>
            <ac:spMk id="3" creationId="{E5B955A6-7BD6-D76D-DA99-8BF8C2B16877}"/>
          </ac:spMkLst>
        </pc:spChg>
      </pc:sldChg>
      <pc:sldChg chg="addSp modSp new mod">
        <pc:chgData name="Nadine Riachi Haddad" userId="0e9eabcf-8a51-4f8e-aa6f-fbe66b336158" providerId="ADAL" clId="{C2BEDA7D-7575-4B56-B71C-76126EF7D303}" dt="2024-09-22T15:16:51.417" v="2466" actId="6549"/>
        <pc:sldMkLst>
          <pc:docMk/>
          <pc:sldMk cId="1993371822" sldId="380"/>
        </pc:sldMkLst>
        <pc:spChg chg="mod">
          <ac:chgData name="Nadine Riachi Haddad" userId="0e9eabcf-8a51-4f8e-aa6f-fbe66b336158" providerId="ADAL" clId="{C2BEDA7D-7575-4B56-B71C-76126EF7D303}" dt="2024-09-22T15:16:51.417" v="2466" actId="6549"/>
          <ac:spMkLst>
            <pc:docMk/>
            <pc:sldMk cId="1993371822" sldId="380"/>
            <ac:spMk id="3" creationId="{FBEC0CCA-C0EB-16A8-58A3-A886EF394F0F}"/>
          </ac:spMkLst>
        </pc:spChg>
        <pc:picChg chg="add mod">
          <ac:chgData name="Nadine Riachi Haddad" userId="0e9eabcf-8a51-4f8e-aa6f-fbe66b336158" providerId="ADAL" clId="{C2BEDA7D-7575-4B56-B71C-76126EF7D303}" dt="2024-09-22T15:04:54.030" v="2191" actId="1076"/>
          <ac:picMkLst>
            <pc:docMk/>
            <pc:sldMk cId="1993371822" sldId="380"/>
            <ac:picMk id="7" creationId="{E5520D40-87EC-CC0E-6BBC-183C58BADEE0}"/>
          </ac:picMkLst>
        </pc:picChg>
      </pc:sldChg>
      <pc:sldChg chg="addSp delSp modSp new mod">
        <pc:chgData name="Nadine Riachi Haddad" userId="0e9eabcf-8a51-4f8e-aa6f-fbe66b336158" providerId="ADAL" clId="{C2BEDA7D-7575-4B56-B71C-76126EF7D303}" dt="2024-09-18T13:46:35.989" v="1946" actId="14100"/>
        <pc:sldMkLst>
          <pc:docMk/>
          <pc:sldMk cId="1253478271" sldId="381"/>
        </pc:sldMkLst>
        <pc:spChg chg="del">
          <ac:chgData name="Nadine Riachi Haddad" userId="0e9eabcf-8a51-4f8e-aa6f-fbe66b336158" providerId="ADAL" clId="{C2BEDA7D-7575-4B56-B71C-76126EF7D303}" dt="2024-09-18T13:46:30.009" v="1944"/>
          <ac:spMkLst>
            <pc:docMk/>
            <pc:sldMk cId="1253478271" sldId="381"/>
            <ac:spMk id="3" creationId="{FD182488-6219-19A6-8495-9473BA0B2024}"/>
          </ac:spMkLst>
        </pc:spChg>
        <pc:picChg chg="add mod">
          <ac:chgData name="Nadine Riachi Haddad" userId="0e9eabcf-8a51-4f8e-aa6f-fbe66b336158" providerId="ADAL" clId="{C2BEDA7D-7575-4B56-B71C-76126EF7D303}" dt="2024-09-18T13:46:35.989" v="1946" actId="14100"/>
          <ac:picMkLst>
            <pc:docMk/>
            <pc:sldMk cId="1253478271" sldId="381"/>
            <ac:picMk id="11" creationId="{6E0CE5F9-D510-B2EB-37B1-1D106A9C1F7A}"/>
          </ac:picMkLst>
        </pc:picChg>
      </pc:sldChg>
      <pc:sldChg chg="addSp delSp modSp new del mod">
        <pc:chgData name="Nadine Riachi Haddad" userId="0e9eabcf-8a51-4f8e-aa6f-fbe66b336158" providerId="ADAL" clId="{C2BEDA7D-7575-4B56-B71C-76126EF7D303}" dt="2024-09-22T14:46:59.777" v="2046" actId="2696"/>
        <pc:sldMkLst>
          <pc:docMk/>
          <pc:sldMk cId="2949754779" sldId="382"/>
        </pc:sldMkLst>
        <pc:spChg chg="del">
          <ac:chgData name="Nadine Riachi Haddad" userId="0e9eabcf-8a51-4f8e-aa6f-fbe66b336158" providerId="ADAL" clId="{C2BEDA7D-7575-4B56-B71C-76126EF7D303}" dt="2024-09-22T14:45:56.662" v="2041"/>
          <ac:spMkLst>
            <pc:docMk/>
            <pc:sldMk cId="2949754779" sldId="382"/>
            <ac:spMk id="3" creationId="{F920EB40-1162-0331-3BCB-D8760F6C4D8B}"/>
          </ac:spMkLst>
        </pc:spChg>
        <pc:picChg chg="add mod">
          <ac:chgData name="Nadine Riachi Haddad" userId="0e9eabcf-8a51-4f8e-aa6f-fbe66b336158" providerId="ADAL" clId="{C2BEDA7D-7575-4B56-B71C-76126EF7D303}" dt="2024-09-22T14:46:09.080" v="2045" actId="14100"/>
          <ac:picMkLst>
            <pc:docMk/>
            <pc:sldMk cId="2949754779" sldId="382"/>
            <ac:picMk id="5" creationId="{95E958C8-6C02-D48D-EDF5-1078BFB4CD5C}"/>
          </ac:picMkLst>
        </pc:picChg>
      </pc:sldChg>
      <pc:sldChg chg="add ord">
        <pc:chgData name="Nadine Riachi Haddad" userId="0e9eabcf-8a51-4f8e-aa6f-fbe66b336158" providerId="ADAL" clId="{C2BEDA7D-7575-4B56-B71C-76126EF7D303}" dt="2024-09-22T14:47:05.059" v="2049"/>
        <pc:sldMkLst>
          <pc:docMk/>
          <pc:sldMk cId="3151194478" sldId="382"/>
        </pc:sldMkLst>
      </pc:sldChg>
      <pc:sldChg chg="addSp delSp modSp new mod">
        <pc:chgData name="Nadine Riachi Haddad" userId="0e9eabcf-8a51-4f8e-aa6f-fbe66b336158" providerId="ADAL" clId="{C2BEDA7D-7575-4B56-B71C-76126EF7D303}" dt="2024-09-22T15:14:27.127" v="2456" actId="20577"/>
        <pc:sldMkLst>
          <pc:docMk/>
          <pc:sldMk cId="1521146844" sldId="383"/>
        </pc:sldMkLst>
        <pc:spChg chg="mod">
          <ac:chgData name="Nadine Riachi Haddad" userId="0e9eabcf-8a51-4f8e-aa6f-fbe66b336158" providerId="ADAL" clId="{C2BEDA7D-7575-4B56-B71C-76126EF7D303}" dt="2024-09-22T15:14:27.127" v="2456" actId="20577"/>
          <ac:spMkLst>
            <pc:docMk/>
            <pc:sldMk cId="1521146844" sldId="383"/>
            <ac:spMk id="3" creationId="{13F691C0-DD5B-4935-7E50-809A8B67F883}"/>
          </ac:spMkLst>
        </pc:spChg>
        <pc:picChg chg="add del mod">
          <ac:chgData name="Nadine Riachi Haddad" userId="0e9eabcf-8a51-4f8e-aa6f-fbe66b336158" providerId="ADAL" clId="{C2BEDA7D-7575-4B56-B71C-76126EF7D303}" dt="2024-09-22T15:13:13.104" v="2444" actId="478"/>
          <ac:picMkLst>
            <pc:docMk/>
            <pc:sldMk cId="1521146844" sldId="383"/>
            <ac:picMk id="5" creationId="{74FB62A2-AC75-EF30-F2E3-9C90B359D6B5}"/>
          </ac:picMkLst>
        </pc:picChg>
        <pc:picChg chg="add mod">
          <ac:chgData name="Nadine Riachi Haddad" userId="0e9eabcf-8a51-4f8e-aa6f-fbe66b336158" providerId="ADAL" clId="{C2BEDA7D-7575-4B56-B71C-76126EF7D303}" dt="2024-09-22T15:13:43.265" v="2454" actId="14100"/>
          <ac:picMkLst>
            <pc:docMk/>
            <pc:sldMk cId="1521146844" sldId="383"/>
            <ac:picMk id="6" creationId="{9371F38B-2AEB-3367-A41D-6AF023ECEEAE}"/>
          </ac:picMkLst>
        </pc:picChg>
      </pc:sldChg>
      <pc:sldMasterChg chg="delSldLayout">
        <pc:chgData name="Nadine Riachi Haddad" userId="0e9eabcf-8a51-4f8e-aa6f-fbe66b336158" providerId="ADAL" clId="{C2BEDA7D-7575-4B56-B71C-76126EF7D303}" dt="2024-09-18T08:46:31.930" v="189" actId="47"/>
        <pc:sldMasterMkLst>
          <pc:docMk/>
          <pc:sldMasterMk cId="853233208" sldId="2147483648"/>
        </pc:sldMasterMkLst>
        <pc:sldLayoutChg chg="del">
          <pc:chgData name="Nadine Riachi Haddad" userId="0e9eabcf-8a51-4f8e-aa6f-fbe66b336158" providerId="ADAL" clId="{C2BEDA7D-7575-4B56-B71C-76126EF7D303}" dt="2024-09-18T08:46:31.930" v="189" actId="47"/>
          <pc:sldLayoutMkLst>
            <pc:docMk/>
            <pc:sldMasterMk cId="853233208" sldId="2147483648"/>
            <pc:sldLayoutMk cId="642772740" sldId="2147483651"/>
          </pc:sldLayoutMkLst>
        </pc:sldLayoutChg>
      </pc:sldMasterChg>
    </pc:docChg>
  </pc:docChgLst>
  <pc:docChgLst>
    <pc:chgData name="Nadine Riachi Haddad" userId="0e9eabcf-8a51-4f8e-aa6f-fbe66b336158" providerId="ADAL" clId="{E5A416BE-76A0-4A9A-AA16-C9B6AC1302DD}"/>
    <pc:docChg chg="custSel delSld modSld">
      <pc:chgData name="Nadine Riachi Haddad" userId="0e9eabcf-8a51-4f8e-aa6f-fbe66b336158" providerId="ADAL" clId="{E5A416BE-76A0-4A9A-AA16-C9B6AC1302DD}" dt="2024-10-01T08:57:21.670" v="388" actId="14100"/>
      <pc:docMkLst>
        <pc:docMk/>
      </pc:docMkLst>
      <pc:sldChg chg="modSp mod">
        <pc:chgData name="Nadine Riachi Haddad" userId="0e9eabcf-8a51-4f8e-aa6f-fbe66b336158" providerId="ADAL" clId="{E5A416BE-76A0-4A9A-AA16-C9B6AC1302DD}" dt="2024-09-20T12:50:05.809" v="312" actId="1076"/>
        <pc:sldMkLst>
          <pc:docMk/>
          <pc:sldMk cId="1508156093" sldId="348"/>
        </pc:sldMkLst>
        <pc:spChg chg="mod">
          <ac:chgData name="Nadine Riachi Haddad" userId="0e9eabcf-8a51-4f8e-aa6f-fbe66b336158" providerId="ADAL" clId="{E5A416BE-76A0-4A9A-AA16-C9B6AC1302DD}" dt="2024-09-20T12:50:01.095" v="311" actId="255"/>
          <ac:spMkLst>
            <pc:docMk/>
            <pc:sldMk cId="1508156093" sldId="348"/>
            <ac:spMk id="3" creationId="{00000000-0000-0000-0000-000000000000}"/>
          </ac:spMkLst>
        </pc:spChg>
        <pc:picChg chg="mod">
          <ac:chgData name="Nadine Riachi Haddad" userId="0e9eabcf-8a51-4f8e-aa6f-fbe66b336158" providerId="ADAL" clId="{E5A416BE-76A0-4A9A-AA16-C9B6AC1302DD}" dt="2024-09-20T12:50:05.809" v="312" actId="1076"/>
          <ac:picMkLst>
            <pc:docMk/>
            <pc:sldMk cId="1508156093" sldId="348"/>
            <ac:picMk id="9" creationId="{BCF2187F-BEAE-AE35-F925-4AE02C7473DA}"/>
          </ac:picMkLst>
        </pc:picChg>
      </pc:sldChg>
      <pc:sldChg chg="modSp mod">
        <pc:chgData name="Nadine Riachi Haddad" userId="0e9eabcf-8a51-4f8e-aa6f-fbe66b336158" providerId="ADAL" clId="{E5A416BE-76A0-4A9A-AA16-C9B6AC1302DD}" dt="2024-09-20T12:21:34.800" v="73" actId="20577"/>
        <pc:sldMkLst>
          <pc:docMk/>
          <pc:sldMk cId="2672224909" sldId="351"/>
        </pc:sldMkLst>
        <pc:spChg chg="mod">
          <ac:chgData name="Nadine Riachi Haddad" userId="0e9eabcf-8a51-4f8e-aa6f-fbe66b336158" providerId="ADAL" clId="{E5A416BE-76A0-4A9A-AA16-C9B6AC1302DD}" dt="2024-09-20T12:21:34.800" v="73" actId="20577"/>
          <ac:spMkLst>
            <pc:docMk/>
            <pc:sldMk cId="2672224909" sldId="351"/>
            <ac:spMk id="3" creationId="{00000000-0000-0000-0000-000000000000}"/>
          </ac:spMkLst>
        </pc:spChg>
      </pc:sldChg>
      <pc:sldChg chg="modSp mod">
        <pc:chgData name="Nadine Riachi Haddad" userId="0e9eabcf-8a51-4f8e-aa6f-fbe66b336158" providerId="ADAL" clId="{E5A416BE-76A0-4A9A-AA16-C9B6AC1302DD}" dt="2024-09-20T12:30:35.389" v="132" actId="20578"/>
        <pc:sldMkLst>
          <pc:docMk/>
          <pc:sldMk cId="1020527698" sldId="367"/>
        </pc:sldMkLst>
        <pc:spChg chg="mod">
          <ac:chgData name="Nadine Riachi Haddad" userId="0e9eabcf-8a51-4f8e-aa6f-fbe66b336158" providerId="ADAL" clId="{E5A416BE-76A0-4A9A-AA16-C9B6AC1302DD}" dt="2024-09-20T12:30:35.389" v="132" actId="20578"/>
          <ac:spMkLst>
            <pc:docMk/>
            <pc:sldMk cId="1020527698" sldId="367"/>
            <ac:spMk id="3" creationId="{4CFCEE21-C21B-0B4C-B356-D0BAEBFA0F8D}"/>
          </ac:spMkLst>
        </pc:spChg>
      </pc:sldChg>
      <pc:sldChg chg="del">
        <pc:chgData name="Nadine Riachi Haddad" userId="0e9eabcf-8a51-4f8e-aa6f-fbe66b336158" providerId="ADAL" clId="{E5A416BE-76A0-4A9A-AA16-C9B6AC1302DD}" dt="2024-09-20T12:48:41.849" v="289" actId="47"/>
        <pc:sldMkLst>
          <pc:docMk/>
          <pc:sldMk cId="1106221050" sldId="371"/>
        </pc:sldMkLst>
      </pc:sldChg>
      <pc:sldChg chg="del">
        <pc:chgData name="Nadine Riachi Haddad" userId="0e9eabcf-8a51-4f8e-aa6f-fbe66b336158" providerId="ADAL" clId="{E5A416BE-76A0-4A9A-AA16-C9B6AC1302DD}" dt="2024-09-20T12:48:47.487" v="290" actId="47"/>
        <pc:sldMkLst>
          <pc:docMk/>
          <pc:sldMk cId="3963386015" sldId="372"/>
        </pc:sldMkLst>
      </pc:sldChg>
      <pc:sldChg chg="del">
        <pc:chgData name="Nadine Riachi Haddad" userId="0e9eabcf-8a51-4f8e-aa6f-fbe66b336158" providerId="ADAL" clId="{E5A416BE-76A0-4A9A-AA16-C9B6AC1302DD}" dt="2024-09-20T12:50:08.013" v="313" actId="47"/>
        <pc:sldMkLst>
          <pc:docMk/>
          <pc:sldMk cId="2430976138" sldId="373"/>
        </pc:sldMkLst>
      </pc:sldChg>
      <pc:sldChg chg="modSp mod">
        <pc:chgData name="Nadine Riachi Haddad" userId="0e9eabcf-8a51-4f8e-aa6f-fbe66b336158" providerId="ADAL" clId="{E5A416BE-76A0-4A9A-AA16-C9B6AC1302DD}" dt="2024-10-01T08:57:21.670" v="388" actId="14100"/>
        <pc:sldMkLst>
          <pc:docMk/>
          <pc:sldMk cId="2084342932" sldId="374"/>
        </pc:sldMkLst>
        <pc:picChg chg="mod">
          <ac:chgData name="Nadine Riachi Haddad" userId="0e9eabcf-8a51-4f8e-aa6f-fbe66b336158" providerId="ADAL" clId="{E5A416BE-76A0-4A9A-AA16-C9B6AC1302DD}" dt="2024-10-01T08:57:21.670" v="388" actId="14100"/>
          <ac:picMkLst>
            <pc:docMk/>
            <pc:sldMk cId="2084342932" sldId="374"/>
            <ac:picMk id="5" creationId="{D15D938C-D0F1-9213-B319-5AEA57F578B9}"/>
          </ac:picMkLst>
        </pc:picChg>
      </pc:sldChg>
      <pc:sldChg chg="del">
        <pc:chgData name="Nadine Riachi Haddad" userId="0e9eabcf-8a51-4f8e-aa6f-fbe66b336158" providerId="ADAL" clId="{E5A416BE-76A0-4A9A-AA16-C9B6AC1302DD}" dt="2024-09-20T12:50:11.203" v="314" actId="47"/>
        <pc:sldMkLst>
          <pc:docMk/>
          <pc:sldMk cId="3993920480" sldId="375"/>
        </pc:sldMkLst>
      </pc:sldChg>
      <pc:sldChg chg="modSp mod">
        <pc:chgData name="Nadine Riachi Haddad" userId="0e9eabcf-8a51-4f8e-aa6f-fbe66b336158" providerId="ADAL" clId="{E5A416BE-76A0-4A9A-AA16-C9B6AC1302DD}" dt="2024-09-20T12:19:36.239" v="26" actId="20577"/>
        <pc:sldMkLst>
          <pc:docMk/>
          <pc:sldMk cId="2812931910" sldId="377"/>
        </pc:sldMkLst>
        <pc:spChg chg="mod">
          <ac:chgData name="Nadine Riachi Haddad" userId="0e9eabcf-8a51-4f8e-aa6f-fbe66b336158" providerId="ADAL" clId="{E5A416BE-76A0-4A9A-AA16-C9B6AC1302DD}" dt="2024-09-20T12:19:36.239" v="26" actId="20577"/>
          <ac:spMkLst>
            <pc:docMk/>
            <pc:sldMk cId="2812931910" sldId="377"/>
            <ac:spMk id="3" creationId="{5B149BF8-F054-2D9A-D064-3AB5B572259B}"/>
          </ac:spMkLst>
        </pc:spChg>
      </pc:sldChg>
      <pc:sldChg chg="modSp mod">
        <pc:chgData name="Nadine Riachi Haddad" userId="0e9eabcf-8a51-4f8e-aa6f-fbe66b336158" providerId="ADAL" clId="{E5A416BE-76A0-4A9A-AA16-C9B6AC1302DD}" dt="2024-09-20T12:29:16.833" v="127" actId="20577"/>
        <pc:sldMkLst>
          <pc:docMk/>
          <pc:sldMk cId="3807105989" sldId="379"/>
        </pc:sldMkLst>
        <pc:spChg chg="mod">
          <ac:chgData name="Nadine Riachi Haddad" userId="0e9eabcf-8a51-4f8e-aa6f-fbe66b336158" providerId="ADAL" clId="{E5A416BE-76A0-4A9A-AA16-C9B6AC1302DD}" dt="2024-09-20T12:29:16.833" v="127" actId="20577"/>
          <ac:spMkLst>
            <pc:docMk/>
            <pc:sldMk cId="3807105989" sldId="379"/>
            <ac:spMk id="3" creationId="{E5B955A6-7BD6-D76D-DA99-8BF8C2B16877}"/>
          </ac:spMkLst>
        </pc:spChg>
      </pc:sldChg>
      <pc:sldChg chg="modSp mod">
        <pc:chgData name="Nadine Riachi Haddad" userId="0e9eabcf-8a51-4f8e-aa6f-fbe66b336158" providerId="ADAL" clId="{E5A416BE-76A0-4A9A-AA16-C9B6AC1302DD}" dt="2024-10-01T08:55:55.128" v="333" actId="20577"/>
        <pc:sldMkLst>
          <pc:docMk/>
          <pc:sldMk cId="1993371822" sldId="380"/>
        </pc:sldMkLst>
        <pc:spChg chg="mod">
          <ac:chgData name="Nadine Riachi Haddad" userId="0e9eabcf-8a51-4f8e-aa6f-fbe66b336158" providerId="ADAL" clId="{E5A416BE-76A0-4A9A-AA16-C9B6AC1302DD}" dt="2024-10-01T08:55:55.128" v="333" actId="20577"/>
          <ac:spMkLst>
            <pc:docMk/>
            <pc:sldMk cId="1993371822" sldId="380"/>
            <ac:spMk id="3" creationId="{FBEC0CCA-C0EB-16A8-58A3-A886EF394F0F}"/>
          </ac:spMkLst>
        </pc:spChg>
      </pc:sldChg>
      <pc:sldChg chg="modSp mod">
        <pc:chgData name="Nadine Riachi Haddad" userId="0e9eabcf-8a51-4f8e-aa6f-fbe66b336158" providerId="ADAL" clId="{E5A416BE-76A0-4A9A-AA16-C9B6AC1302DD}" dt="2024-10-01T08:57:09.398" v="386" actId="1076"/>
        <pc:sldMkLst>
          <pc:docMk/>
          <pc:sldMk cId="1521146844" sldId="383"/>
        </pc:sldMkLst>
        <pc:spChg chg="mod">
          <ac:chgData name="Nadine Riachi Haddad" userId="0e9eabcf-8a51-4f8e-aa6f-fbe66b336158" providerId="ADAL" clId="{E5A416BE-76A0-4A9A-AA16-C9B6AC1302DD}" dt="2024-10-01T08:57:05.610" v="385" actId="1076"/>
          <ac:spMkLst>
            <pc:docMk/>
            <pc:sldMk cId="1521146844" sldId="383"/>
            <ac:spMk id="3" creationId="{13F691C0-DD5B-4935-7E50-809A8B67F883}"/>
          </ac:spMkLst>
        </pc:spChg>
        <pc:picChg chg="mod">
          <ac:chgData name="Nadine Riachi Haddad" userId="0e9eabcf-8a51-4f8e-aa6f-fbe66b336158" providerId="ADAL" clId="{E5A416BE-76A0-4A9A-AA16-C9B6AC1302DD}" dt="2024-10-01T08:57:09.398" v="386" actId="1076"/>
          <ac:picMkLst>
            <pc:docMk/>
            <pc:sldMk cId="1521146844" sldId="383"/>
            <ac:picMk id="6" creationId="{9371F38B-2AEB-3367-A41D-6AF023ECE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5B5AA53-C02D-4306-B4B5-ACFD6E7FE227}" type="datetimeFigureOut">
              <a:rPr lang="fr-FR" smtClean="0"/>
              <a:t>01/10/2024</a:t>
            </a:fld>
            <a:endParaRPr lang="fr-F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2E87651B-915F-47ED-AAE6-05F5E108EDDE}" type="slidenum">
              <a:rPr lang="fr-FR" smtClean="0"/>
              <a:t>‹#›</a:t>
            </a:fld>
            <a:endParaRPr lang="fr-FR"/>
          </a:p>
        </p:txBody>
      </p:sp>
    </p:spTree>
    <p:extLst>
      <p:ext uri="{BB962C8B-B14F-4D97-AF65-F5344CB8AC3E}">
        <p14:creationId xmlns:p14="http://schemas.microsoft.com/office/powerpoint/2010/main" val="102665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E87651B-915F-47ED-AAE6-05F5E108EDDE}" type="slidenum">
              <a:rPr lang="fr-FR" smtClean="0"/>
              <a:t>1</a:t>
            </a:fld>
            <a:endParaRPr lang="fr-FR"/>
          </a:p>
        </p:txBody>
      </p:sp>
    </p:spTree>
    <p:extLst>
      <p:ext uri="{BB962C8B-B14F-4D97-AF65-F5344CB8AC3E}">
        <p14:creationId xmlns:p14="http://schemas.microsoft.com/office/powerpoint/2010/main" val="247876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E87651B-915F-47ED-AAE6-05F5E108EDDE}"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70770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819400"/>
            <a:ext cx="6400800" cy="1752600"/>
          </a:xfrm>
        </p:spPr>
        <p:txBody>
          <a:bodyPr>
            <a:normAutofit/>
          </a:bodyPr>
          <a:lstStyle>
            <a:lvl1pPr marL="0" indent="0" algn="l">
              <a:buNone/>
              <a:defRPr sz="3200" b="1" baseline="0">
                <a:solidFill>
                  <a:srgbClr val="001A7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TITRE DE LA</a:t>
            </a:r>
          </a:p>
          <a:p>
            <a:r>
              <a:rPr lang="en-US" dirty="0"/>
              <a:t>PRÉSENTATION</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619477"/>
            <a:ext cx="2667000" cy="1361723"/>
          </a:xfrm>
          <a:prstGeom prst="rect">
            <a:avLst/>
          </a:prstGeom>
        </p:spPr>
      </p:pic>
    </p:spTree>
    <p:extLst>
      <p:ext uri="{BB962C8B-B14F-4D97-AF65-F5344CB8AC3E}">
        <p14:creationId xmlns:p14="http://schemas.microsoft.com/office/powerpoint/2010/main" val="236182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402975"/>
            <a:ext cx="4572000" cy="258762"/>
          </a:xfrm>
        </p:spPr>
        <p:txBody>
          <a:bodyPr>
            <a:noAutofit/>
          </a:bodyPr>
          <a:lstStyle>
            <a:lvl1pPr algn="r">
              <a:defRPr sz="1200" b="1">
                <a:solidFill>
                  <a:srgbClr val="A49382"/>
                </a:solidFill>
                <a:latin typeface="Candara" panose="020E0502030303020204" pitchFamily="34" charset="0"/>
              </a:defRPr>
            </a:lvl1pPr>
          </a:lstStyle>
          <a:p>
            <a:r>
              <a:rPr lang="en-US" dirty="0"/>
              <a:t>TITRE DE LA PRÉSENTATION</a:t>
            </a:r>
          </a:p>
        </p:txBody>
      </p:sp>
      <p:sp>
        <p:nvSpPr>
          <p:cNvPr id="3" name="Content Placeholder 2"/>
          <p:cNvSpPr>
            <a:spLocks noGrp="1"/>
          </p:cNvSpPr>
          <p:nvPr>
            <p:ph idx="1"/>
          </p:nvPr>
        </p:nvSpPr>
        <p:spPr/>
        <p:txBody>
          <a:bodyPr/>
          <a:lstStyle>
            <a:lvl1pPr>
              <a:defRPr>
                <a:solidFill>
                  <a:srgbClr val="001A71"/>
                </a:solidFill>
                <a:latin typeface="Candara" panose="020E0502030303020204" pitchFamily="34" charset="0"/>
              </a:defRPr>
            </a:lvl1pPr>
            <a:lvl2pPr>
              <a:defRPr>
                <a:solidFill>
                  <a:srgbClr val="001A71"/>
                </a:solidFill>
                <a:latin typeface="Candara" panose="020E0502030303020204" pitchFamily="34" charset="0"/>
              </a:defRPr>
            </a:lvl2pPr>
            <a:lvl3pPr>
              <a:defRPr>
                <a:solidFill>
                  <a:srgbClr val="001A71"/>
                </a:solidFill>
                <a:latin typeface="Candara" panose="020E0502030303020204" pitchFamily="34" charset="0"/>
              </a:defRPr>
            </a:lvl3pPr>
            <a:lvl4pPr>
              <a:defRPr>
                <a:solidFill>
                  <a:srgbClr val="001A71"/>
                </a:solidFill>
                <a:latin typeface="Candara" panose="020E0502030303020204" pitchFamily="34" charset="0"/>
              </a:defRPr>
            </a:lvl4pPr>
            <a:lvl5pPr>
              <a:defRPr>
                <a:solidFill>
                  <a:srgbClr val="001A71"/>
                </a:solidFill>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492875"/>
            <a:ext cx="2133600" cy="365125"/>
          </a:xfrm>
        </p:spPr>
        <p:txBody>
          <a:bodyPr/>
          <a:lstStyle>
            <a:lvl1pPr>
              <a:defRPr>
                <a:solidFill>
                  <a:schemeClr val="bg1"/>
                </a:solidFill>
              </a:defRPr>
            </a:lvl1pPr>
          </a:lstStyle>
          <a:p>
            <a:r>
              <a:rPr lang="fr-FR"/>
              <a:t>Février 2017 - Auteur</a:t>
            </a:r>
            <a:endParaRPr lang="en-US" dirty="0"/>
          </a:p>
        </p:txBody>
      </p:sp>
      <p:sp>
        <p:nvSpPr>
          <p:cNvPr id="6" name="Slide Number Placeholder 5"/>
          <p:cNvSpPr>
            <a:spLocks noGrp="1"/>
          </p:cNvSpPr>
          <p:nvPr>
            <p:ph type="sldNum" sz="quarter" idx="12"/>
          </p:nvPr>
        </p:nvSpPr>
        <p:spPr>
          <a:xfrm>
            <a:off x="6660000" y="6552000"/>
            <a:ext cx="1980000" cy="324000"/>
          </a:xfrm>
        </p:spPr>
        <p:txBody>
          <a:bodyPr/>
          <a:lstStyle>
            <a:lvl1pPr>
              <a:defRPr sz="1400" b="1">
                <a:solidFill>
                  <a:srgbClr val="001A71"/>
                </a:solidFill>
                <a:latin typeface="Garamond" panose="02020404030301010803" pitchFamily="18" charset="0"/>
              </a:defRPr>
            </a:lvl1pPr>
          </a:lstStyle>
          <a:p>
            <a:fld id="{8B82CAD0-87D8-4D66-A711-4C1916107B3E}" type="slidenum">
              <a:rPr lang="en-US" smtClean="0"/>
              <a:pPr/>
              <a:t>‹#›</a:t>
            </a:fld>
            <a:endParaRPr lang="en-US" dirty="0"/>
          </a:p>
        </p:txBody>
      </p:sp>
    </p:spTree>
    <p:extLst>
      <p:ext uri="{BB962C8B-B14F-4D97-AF65-F5344CB8AC3E}">
        <p14:creationId xmlns:p14="http://schemas.microsoft.com/office/powerpoint/2010/main" val="322805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Février 2017 - Auteur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2CAD0-87D8-4D66-A711-4C1916107B3E}" type="slidenum">
              <a:rPr lang="en-US" smtClean="0"/>
              <a:t>‹#›</a:t>
            </a:fld>
            <a:endParaRPr lang="en-US"/>
          </a:p>
        </p:txBody>
      </p:sp>
    </p:spTree>
    <p:extLst>
      <p:ext uri="{BB962C8B-B14F-4D97-AF65-F5344CB8AC3E}">
        <p14:creationId xmlns:p14="http://schemas.microsoft.com/office/powerpoint/2010/main" val="85323320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Candara" panose="020E0502030303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0"/>
            <a:ext cx="6324600" cy="3124200"/>
          </a:xfrm>
        </p:spPr>
        <p:txBody>
          <a:bodyPr>
            <a:normAutofit fontScale="92500" lnSpcReduction="20000"/>
          </a:bodyPr>
          <a:lstStyle/>
          <a:p>
            <a:pPr algn="ctr"/>
            <a:r>
              <a:rPr lang="fr-FR" sz="3600" dirty="0"/>
              <a:t>Echange d’expérience : </a:t>
            </a:r>
          </a:p>
          <a:p>
            <a:pPr algn="ctr"/>
            <a:r>
              <a:rPr lang="fr-FR" sz="3600" dirty="0"/>
              <a:t>l'usage d'un plan stratégique et son rôle pour le SG/DGS et </a:t>
            </a:r>
          </a:p>
          <a:p>
            <a:pPr algn="ctr"/>
            <a:r>
              <a:rPr lang="fr-FR" sz="3600" dirty="0"/>
              <a:t>ses services</a:t>
            </a:r>
          </a:p>
          <a:p>
            <a:pPr algn="ctr"/>
            <a:endParaRPr lang="fr-FR" sz="3600" dirty="0"/>
          </a:p>
          <a:p>
            <a:pPr algn="ctr"/>
            <a:r>
              <a:rPr lang="fr-FR" sz="3600" dirty="0"/>
              <a:t>Exemple de l’USJ</a:t>
            </a:r>
            <a:endParaRPr lang="en-US" sz="3600" dirty="0"/>
          </a:p>
        </p:txBody>
      </p:sp>
      <p:sp>
        <p:nvSpPr>
          <p:cNvPr id="2" name="TextBox 1"/>
          <p:cNvSpPr txBox="1"/>
          <p:nvPr/>
        </p:nvSpPr>
        <p:spPr>
          <a:xfrm>
            <a:off x="152400" y="5562600"/>
            <a:ext cx="5770426" cy="923330"/>
          </a:xfrm>
          <a:prstGeom prst="rect">
            <a:avLst/>
          </a:prstGeom>
          <a:noFill/>
        </p:spPr>
        <p:txBody>
          <a:bodyPr wrap="none" rtlCol="0">
            <a:spAutoFit/>
          </a:bodyPr>
          <a:lstStyle/>
          <a:p>
            <a:r>
              <a:rPr lang="fr-FR" dirty="0">
                <a:solidFill>
                  <a:srgbClr val="A49382"/>
                </a:solidFill>
              </a:rPr>
              <a:t>Nadine Riachi Haddad</a:t>
            </a:r>
          </a:p>
          <a:p>
            <a:r>
              <a:rPr lang="en-US" dirty="0">
                <a:solidFill>
                  <a:srgbClr val="A49382"/>
                </a:solidFill>
              </a:rPr>
              <a:t>Secrétaire général de </a:t>
            </a:r>
            <a:r>
              <a:rPr lang="en-US" dirty="0" err="1">
                <a:solidFill>
                  <a:srgbClr val="A49382"/>
                </a:solidFill>
              </a:rPr>
              <a:t>l’Université</a:t>
            </a:r>
            <a:r>
              <a:rPr lang="en-US" dirty="0">
                <a:solidFill>
                  <a:srgbClr val="A49382"/>
                </a:solidFill>
              </a:rPr>
              <a:t> Saint-Joseph de </a:t>
            </a:r>
            <a:r>
              <a:rPr lang="en-US" dirty="0" err="1">
                <a:solidFill>
                  <a:srgbClr val="A49382"/>
                </a:solidFill>
              </a:rPr>
              <a:t>Beyrouth</a:t>
            </a:r>
            <a:r>
              <a:rPr lang="en-US" dirty="0">
                <a:solidFill>
                  <a:srgbClr val="A49382"/>
                </a:solidFill>
              </a:rPr>
              <a:t> </a:t>
            </a:r>
          </a:p>
          <a:p>
            <a:r>
              <a:rPr lang="en-US" dirty="0">
                <a:solidFill>
                  <a:srgbClr val="A49382"/>
                </a:solidFill>
              </a:rPr>
              <a:t>3 </a:t>
            </a:r>
            <a:r>
              <a:rPr lang="en-US" dirty="0" err="1">
                <a:solidFill>
                  <a:srgbClr val="A49382"/>
                </a:solidFill>
              </a:rPr>
              <a:t>octobre</a:t>
            </a:r>
            <a:r>
              <a:rPr lang="en-US" dirty="0">
                <a:solidFill>
                  <a:srgbClr val="A49382"/>
                </a:solidFill>
              </a:rPr>
              <a:t> 2024</a:t>
            </a:r>
          </a:p>
        </p:txBody>
      </p:sp>
    </p:spTree>
    <p:extLst>
      <p:ext uri="{BB962C8B-B14F-4D97-AF65-F5344CB8AC3E}">
        <p14:creationId xmlns:p14="http://schemas.microsoft.com/office/powerpoint/2010/main" val="58406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790000"/>
          </a:xfrm>
        </p:spPr>
        <p:txBody>
          <a:bodyPr>
            <a:normAutofit/>
          </a:bodyPr>
          <a:lstStyle/>
          <a:p>
            <a:pPr marL="0" lvl="0" indent="0" algn="ctr">
              <a:spcBef>
                <a:spcPts val="2500"/>
              </a:spcBef>
              <a:buNone/>
              <a:defRPr/>
            </a:pPr>
            <a:r>
              <a:rPr lang="fr-FR" b="1" dirty="0"/>
              <a:t>Réussir la mise en place d'un plan stratégique</a:t>
            </a:r>
          </a:p>
          <a:p>
            <a:pPr marL="285750" lvl="1">
              <a:buFontTx/>
              <a:buChar char="-"/>
            </a:pPr>
            <a:r>
              <a:rPr lang="fr-FR" dirty="0"/>
              <a:t>Impliquer et engager toutes les parties prenantes (consultations, groupes de travail et discussions pour recueillir les commentaires et les contributions)</a:t>
            </a:r>
          </a:p>
          <a:p>
            <a:pPr marL="285750" lvl="1">
              <a:buFontTx/>
              <a:buChar char="-"/>
            </a:pPr>
            <a:r>
              <a:rPr lang="fr-FR" dirty="0"/>
              <a:t>Définir des objectifs clairs et réalisables</a:t>
            </a:r>
          </a:p>
          <a:p>
            <a:pPr marL="285750" lvl="1">
              <a:buFontTx/>
              <a:buChar char="-"/>
            </a:pPr>
            <a:r>
              <a:rPr lang="fr-FR" dirty="0"/>
              <a:t>Communiquer efficacement et de surveiller constamment les progrès. </a:t>
            </a:r>
          </a:p>
          <a:p>
            <a:pPr marL="285750" lvl="1">
              <a:buFontTx/>
              <a:buChar char="-"/>
            </a:pPr>
            <a:r>
              <a:rPr lang="fr-FR" dirty="0"/>
              <a:t>Assurer le suivi et l'évaluation: définir des mesures de performances </a:t>
            </a:r>
            <a:endParaRPr lang="en-US" dirty="0"/>
          </a:p>
          <a:p>
            <a:pPr marL="0" lvl="1" indent="0">
              <a:buNone/>
              <a:defRPr/>
            </a:pPr>
            <a:endParaRPr lang="fr-FR" sz="1400" dirty="0"/>
          </a:p>
          <a:p>
            <a:pPr marL="0" indent="0" algn="ctr">
              <a:buNone/>
            </a:pPr>
            <a:endParaRPr lang="en-US" sz="2800" dirty="0">
              <a:latin typeface="Garamond" panose="02020404030301010803" pitchFamily="18" charset="0"/>
            </a:endParaRPr>
          </a:p>
          <a:p>
            <a:pPr marL="0" indent="0" algn="ctr">
              <a:buNone/>
            </a:pPr>
            <a:endParaRPr lang="en-US" sz="2800" dirty="0">
              <a:latin typeface="Garamond" panose="02020404030301010803" pitchFamily="18" charset="0"/>
            </a:endParaRPr>
          </a:p>
        </p:txBody>
      </p:sp>
      <p:sp>
        <p:nvSpPr>
          <p:cNvPr id="6" name="Slide Number Placeholder 5"/>
          <p:cNvSpPr>
            <a:spLocks noGrp="1"/>
          </p:cNvSpPr>
          <p:nvPr>
            <p:ph type="sldNum" sz="quarter" idx="12"/>
          </p:nvPr>
        </p:nvSpPr>
        <p:spPr/>
        <p:txBody>
          <a:bodyPr/>
          <a:lstStyle/>
          <a:p>
            <a:fld id="{8B82CAD0-87D8-4D66-A711-4C1916107B3E}" type="slidenum">
              <a:rPr lang="en-US" smtClean="0"/>
              <a:pPr/>
              <a:t>10</a:t>
            </a:fld>
            <a:endParaRPr lang="en-US" dirty="0"/>
          </a:p>
        </p:txBody>
      </p:sp>
      <p:sp>
        <p:nvSpPr>
          <p:cNvPr id="7" name="Title 3"/>
          <p:cNvSpPr>
            <a:spLocks noGrp="1"/>
          </p:cNvSpPr>
          <p:nvPr>
            <p:ph type="title"/>
          </p:nvPr>
        </p:nvSpPr>
        <p:spPr>
          <a:xfrm>
            <a:off x="2057400" y="402975"/>
            <a:ext cx="4572000" cy="258762"/>
          </a:xfrm>
        </p:spPr>
        <p:txBody>
          <a:bodyPr/>
          <a:lstStyle/>
          <a:p>
            <a:endParaRPr lang="fr-FR" dirty="0"/>
          </a:p>
        </p:txBody>
      </p:sp>
      <p:pic>
        <p:nvPicPr>
          <p:cNvPr id="9" name="Content Placeholder 4" descr="Les gens qui jouent au puzzle">
            <a:extLst>
              <a:ext uri="{FF2B5EF4-FFF2-40B4-BE49-F238E27FC236}">
                <a16:creationId xmlns:a16="http://schemas.microsoft.com/office/drawing/2014/main" id="{BCF2187F-BEAE-AE35-F925-4AE02C7473DA}"/>
              </a:ext>
            </a:extLst>
          </p:cNvPr>
          <p:cNvPicPr>
            <a:picLocks noChangeAspect="1"/>
          </p:cNvPicPr>
          <p:nvPr/>
        </p:nvPicPr>
        <p:blipFill>
          <a:blip r:embed="rId3"/>
          <a:srcRect t="8375" r="1" b="14326"/>
          <a:stretch/>
        </p:blipFill>
        <p:spPr>
          <a:xfrm>
            <a:off x="2895600" y="4843881"/>
            <a:ext cx="4591988" cy="1980000"/>
          </a:xfrm>
          <a:prstGeom prst="rect">
            <a:avLst/>
          </a:prstGeom>
        </p:spPr>
      </p:pic>
    </p:spTree>
    <p:extLst>
      <p:ext uri="{BB962C8B-B14F-4D97-AF65-F5344CB8AC3E}">
        <p14:creationId xmlns:p14="http://schemas.microsoft.com/office/powerpoint/2010/main" val="150815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88FF-72DB-3889-625E-0E1383AE16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F691C0-DD5B-4935-7E50-809A8B67F883}"/>
              </a:ext>
            </a:extLst>
          </p:cNvPr>
          <p:cNvSpPr>
            <a:spLocks noGrp="1"/>
          </p:cNvSpPr>
          <p:nvPr>
            <p:ph idx="1"/>
          </p:nvPr>
        </p:nvSpPr>
        <p:spPr>
          <a:xfrm>
            <a:off x="410400" y="687374"/>
            <a:ext cx="8229600" cy="4906963"/>
          </a:xfrm>
        </p:spPr>
        <p:txBody>
          <a:bodyPr/>
          <a:lstStyle/>
          <a:p>
            <a:pPr marL="0" indent="0" algn="ctr">
              <a:buNone/>
            </a:pPr>
            <a:r>
              <a:rPr lang="fr-FR" b="1" dirty="0"/>
              <a:t>Exemple USJ</a:t>
            </a:r>
          </a:p>
          <a:p>
            <a:r>
              <a:rPr lang="fr-FR" dirty="0">
                <a:latin typeface="Calibri" panose="020F0502020204030204" pitchFamily="34" charset="0"/>
                <a:cs typeface="Calibri" panose="020F0502020204030204" pitchFamily="34" charset="0"/>
              </a:rPr>
              <a:t>Réunions en petits comités et groupes</a:t>
            </a:r>
          </a:p>
          <a:p>
            <a:r>
              <a:rPr lang="fr-FR" dirty="0">
                <a:latin typeface="Calibri" panose="020F0502020204030204" pitchFamily="34" charset="0"/>
                <a:cs typeface="Calibri" panose="020F0502020204030204" pitchFamily="34" charset="0"/>
              </a:rPr>
              <a:t>Révision des objectifs, indicateurs et actions</a:t>
            </a:r>
          </a:p>
          <a:p>
            <a:r>
              <a:rPr lang="fr-FR" dirty="0">
                <a:latin typeface="Calibri" panose="020F0502020204030204" pitchFamily="34" charset="0"/>
                <a:cs typeface="Calibri" panose="020F0502020204030204" pitchFamily="34" charset="0"/>
              </a:rPr>
              <a:t>Communication horizontale et verticale</a:t>
            </a:r>
          </a:p>
          <a:p>
            <a:r>
              <a:rPr lang="fr-FR" dirty="0">
                <a:latin typeface="Calibri" panose="020F0502020204030204" pitchFamily="34" charset="0"/>
                <a:cs typeface="Calibri" panose="020F0502020204030204" pitchFamily="34" charset="0"/>
              </a:rPr>
              <a:t>UAQ</a:t>
            </a:r>
          </a:p>
          <a:p>
            <a:r>
              <a:rPr lang="fr-FR" dirty="0">
                <a:latin typeface="Calibri" panose="020F0502020204030204" pitchFamily="34" charset="0"/>
                <a:cs typeface="Calibri" panose="020F0502020204030204" pitchFamily="34" charset="0"/>
              </a:rPr>
              <a:t>Rapport annuel (suivi plan d’actions et indicateurs)</a:t>
            </a:r>
          </a:p>
          <a:p>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F863CCA-1BE4-A2FF-0A73-D26514027AD2}"/>
              </a:ext>
            </a:extLst>
          </p:cNvPr>
          <p:cNvSpPr>
            <a:spLocks noGrp="1"/>
          </p:cNvSpPr>
          <p:nvPr>
            <p:ph type="sldNum" sz="quarter" idx="12"/>
          </p:nvPr>
        </p:nvSpPr>
        <p:spPr/>
        <p:txBody>
          <a:bodyPr/>
          <a:lstStyle/>
          <a:p>
            <a:fld id="{8B82CAD0-87D8-4D66-A711-4C1916107B3E}" type="slidenum">
              <a:rPr lang="en-US" smtClean="0"/>
              <a:pPr/>
              <a:t>11</a:t>
            </a:fld>
            <a:endParaRPr lang="en-US" dirty="0"/>
          </a:p>
        </p:txBody>
      </p:sp>
      <p:pic>
        <p:nvPicPr>
          <p:cNvPr id="6" name="Picture 5">
            <a:extLst>
              <a:ext uri="{FF2B5EF4-FFF2-40B4-BE49-F238E27FC236}">
                <a16:creationId xmlns:a16="http://schemas.microsoft.com/office/drawing/2014/main" id="{9371F38B-2AEB-3367-A41D-6AF023ECEEAE}"/>
              </a:ext>
            </a:extLst>
          </p:cNvPr>
          <p:cNvPicPr>
            <a:picLocks noChangeAspect="1"/>
          </p:cNvPicPr>
          <p:nvPr/>
        </p:nvPicPr>
        <p:blipFill>
          <a:blip r:embed="rId2"/>
          <a:stretch>
            <a:fillRect/>
          </a:stretch>
        </p:blipFill>
        <p:spPr>
          <a:xfrm>
            <a:off x="3124200" y="4572000"/>
            <a:ext cx="3840600" cy="1792448"/>
          </a:xfrm>
          <a:prstGeom prst="rect">
            <a:avLst/>
          </a:prstGeom>
        </p:spPr>
      </p:pic>
    </p:spTree>
    <p:extLst>
      <p:ext uri="{BB962C8B-B14F-4D97-AF65-F5344CB8AC3E}">
        <p14:creationId xmlns:p14="http://schemas.microsoft.com/office/powerpoint/2010/main" val="152114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EA2F-90C5-FA52-235C-B5AC9BC4DE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D2DFB6-FBC2-D0E9-69D4-18C5984123CE}"/>
              </a:ext>
            </a:extLst>
          </p:cNvPr>
          <p:cNvSpPr>
            <a:spLocks noGrp="1"/>
          </p:cNvSpPr>
          <p:nvPr>
            <p:ph idx="1"/>
          </p:nvPr>
        </p:nvSpPr>
        <p:spPr>
          <a:xfrm>
            <a:off x="457200" y="914400"/>
            <a:ext cx="8229600" cy="4777581"/>
          </a:xfrm>
        </p:spPr>
        <p:txBody>
          <a:bodyPr/>
          <a:lstStyle/>
          <a:p>
            <a:pPr marL="0" indent="0" algn="ctr">
              <a:buNone/>
            </a:pPr>
            <a:r>
              <a:rPr lang="fr-FR" b="1" dirty="0"/>
              <a:t>Conclusion</a:t>
            </a:r>
          </a:p>
          <a:p>
            <a:pPr marL="0" indent="0">
              <a:buNone/>
            </a:pPr>
            <a:r>
              <a:rPr lang="fr-FR" dirty="0"/>
              <a:t>La planification stratégique est essentielle pour le développement institutionnel d'une université. Elle permet d'impliquer toutes les parties prenantes, de communiquer efficacement et de mettre en place un suivi et une évaluation rigoureux.</a:t>
            </a:r>
            <a:endParaRPr lang="en-US" dirty="0"/>
          </a:p>
          <a:p>
            <a:endParaRPr lang="en-US" dirty="0"/>
          </a:p>
        </p:txBody>
      </p:sp>
      <p:sp>
        <p:nvSpPr>
          <p:cNvPr id="4" name="Slide Number Placeholder 3">
            <a:extLst>
              <a:ext uri="{FF2B5EF4-FFF2-40B4-BE49-F238E27FC236}">
                <a16:creationId xmlns:a16="http://schemas.microsoft.com/office/drawing/2014/main" id="{696478E0-DDFA-DA25-0B16-E50C0FA48F6F}"/>
              </a:ext>
            </a:extLst>
          </p:cNvPr>
          <p:cNvSpPr>
            <a:spLocks noGrp="1"/>
          </p:cNvSpPr>
          <p:nvPr>
            <p:ph type="sldNum" sz="quarter" idx="12"/>
          </p:nvPr>
        </p:nvSpPr>
        <p:spPr/>
        <p:txBody>
          <a:bodyPr/>
          <a:lstStyle/>
          <a:p>
            <a:fld id="{8B82CAD0-87D8-4D66-A711-4C1916107B3E}" type="slidenum">
              <a:rPr lang="en-US" smtClean="0"/>
              <a:pPr/>
              <a:t>12</a:t>
            </a:fld>
            <a:endParaRPr lang="en-US" dirty="0"/>
          </a:p>
        </p:txBody>
      </p:sp>
      <p:pic>
        <p:nvPicPr>
          <p:cNvPr id="5" name="Picture 4">
            <a:extLst>
              <a:ext uri="{FF2B5EF4-FFF2-40B4-BE49-F238E27FC236}">
                <a16:creationId xmlns:a16="http://schemas.microsoft.com/office/drawing/2014/main" id="{D15D938C-D0F1-9213-B319-5AEA57F578B9}"/>
              </a:ext>
            </a:extLst>
          </p:cNvPr>
          <p:cNvPicPr>
            <a:picLocks noChangeAspect="1"/>
          </p:cNvPicPr>
          <p:nvPr/>
        </p:nvPicPr>
        <p:blipFill>
          <a:blip r:embed="rId2"/>
          <a:stretch>
            <a:fillRect/>
          </a:stretch>
        </p:blipFill>
        <p:spPr>
          <a:xfrm>
            <a:off x="762001" y="5327167"/>
            <a:ext cx="7315200" cy="1127858"/>
          </a:xfrm>
          <a:prstGeom prst="rect">
            <a:avLst/>
          </a:prstGeom>
        </p:spPr>
      </p:pic>
    </p:spTree>
    <p:extLst>
      <p:ext uri="{BB962C8B-B14F-4D97-AF65-F5344CB8AC3E}">
        <p14:creationId xmlns:p14="http://schemas.microsoft.com/office/powerpoint/2010/main" val="208434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5EA0-F861-929B-4A4A-AAEFA8FC45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149BF8-F054-2D9A-D064-3AB5B572259B}"/>
              </a:ext>
            </a:extLst>
          </p:cNvPr>
          <p:cNvSpPr>
            <a:spLocks noGrp="1"/>
          </p:cNvSpPr>
          <p:nvPr>
            <p:ph idx="1"/>
          </p:nvPr>
        </p:nvSpPr>
        <p:spPr/>
        <p:txBody>
          <a:bodyPr/>
          <a:lstStyle/>
          <a:p>
            <a:pPr marL="0" indent="0">
              <a:buNone/>
            </a:pPr>
            <a:r>
              <a:rPr lang="en-US" b="1" dirty="0"/>
              <a:t>Plan</a:t>
            </a:r>
          </a:p>
          <a:p>
            <a:r>
              <a:rPr lang="en-US" dirty="0"/>
              <a:t>Importance d’un plan </a:t>
            </a:r>
            <a:r>
              <a:rPr lang="en-US" dirty="0" err="1"/>
              <a:t>strat</a:t>
            </a:r>
            <a:r>
              <a:rPr lang="fr-FR" sz="3200" dirty="0"/>
              <a:t>é</a:t>
            </a:r>
            <a:r>
              <a:rPr lang="en-US" dirty="0" err="1"/>
              <a:t>gique</a:t>
            </a:r>
            <a:r>
              <a:rPr lang="en-US" dirty="0"/>
              <a:t> dans </a:t>
            </a:r>
            <a:r>
              <a:rPr lang="en-US" dirty="0" err="1"/>
              <a:t>une</a:t>
            </a:r>
            <a:r>
              <a:rPr lang="en-US" dirty="0"/>
              <a:t> </a:t>
            </a:r>
            <a:r>
              <a:rPr lang="en-US" dirty="0" err="1"/>
              <a:t>universit</a:t>
            </a:r>
            <a:r>
              <a:rPr lang="fr-FR" sz="3200" dirty="0"/>
              <a:t>é</a:t>
            </a:r>
            <a:endParaRPr lang="en-US" dirty="0"/>
          </a:p>
          <a:p>
            <a:r>
              <a:rPr lang="fr-FR" sz="3200" dirty="0"/>
              <a:t>Enjeux et défis de la mise en place d'un plan stratégique</a:t>
            </a:r>
          </a:p>
          <a:p>
            <a:r>
              <a:rPr lang="fr-FR" dirty="0"/>
              <a:t>R</a:t>
            </a:r>
            <a:r>
              <a:rPr lang="fr-FR" sz="3200" dirty="0"/>
              <a:t>é</a:t>
            </a:r>
            <a:r>
              <a:rPr lang="fr-FR" dirty="0"/>
              <a:t>ussite de la mise en place d’un plan strat</a:t>
            </a:r>
            <a:r>
              <a:rPr lang="fr-FR" sz="3200" dirty="0"/>
              <a:t>égique</a:t>
            </a:r>
            <a:endParaRPr lang="en-US" dirty="0"/>
          </a:p>
        </p:txBody>
      </p:sp>
      <p:sp>
        <p:nvSpPr>
          <p:cNvPr id="4" name="Slide Number Placeholder 3">
            <a:extLst>
              <a:ext uri="{FF2B5EF4-FFF2-40B4-BE49-F238E27FC236}">
                <a16:creationId xmlns:a16="http://schemas.microsoft.com/office/drawing/2014/main" id="{7534F5C1-5CA7-7932-05E0-E67F492D1CDB}"/>
              </a:ext>
            </a:extLst>
          </p:cNvPr>
          <p:cNvSpPr>
            <a:spLocks noGrp="1"/>
          </p:cNvSpPr>
          <p:nvPr>
            <p:ph type="sldNum" sz="quarter" idx="12"/>
          </p:nvPr>
        </p:nvSpPr>
        <p:spPr/>
        <p:txBody>
          <a:bodyPr/>
          <a:lstStyle/>
          <a:p>
            <a:fld id="{8B82CAD0-87D8-4D66-A711-4C1916107B3E}" type="slidenum">
              <a:rPr lang="en-US" smtClean="0"/>
              <a:pPr/>
              <a:t>2</a:t>
            </a:fld>
            <a:endParaRPr lang="en-US" dirty="0"/>
          </a:p>
        </p:txBody>
      </p:sp>
    </p:spTree>
    <p:extLst>
      <p:ext uri="{BB962C8B-B14F-4D97-AF65-F5344CB8AC3E}">
        <p14:creationId xmlns:p14="http://schemas.microsoft.com/office/powerpoint/2010/main" val="281293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61737"/>
            <a:ext cx="6355200" cy="6043863"/>
          </a:xfrm>
        </p:spPr>
        <p:txBody>
          <a:bodyPr>
            <a:noAutofit/>
          </a:bodyPr>
          <a:lstStyle/>
          <a:p>
            <a:pPr marL="0" indent="0" algn="ctr">
              <a:buNone/>
            </a:pPr>
            <a:r>
              <a:rPr lang="en-US" sz="2800" b="1" dirty="0"/>
              <a:t>Importance d'un plan </a:t>
            </a:r>
            <a:r>
              <a:rPr lang="en-US" sz="2800" b="1" dirty="0" err="1"/>
              <a:t>stratégique</a:t>
            </a:r>
            <a:r>
              <a:rPr lang="en-US" sz="2800" b="1" dirty="0"/>
              <a:t> dans </a:t>
            </a:r>
            <a:r>
              <a:rPr lang="en-US" sz="2800" b="1" dirty="0" err="1"/>
              <a:t>une</a:t>
            </a:r>
            <a:r>
              <a:rPr lang="en-US" sz="2800" b="1" dirty="0"/>
              <a:t> </a:t>
            </a:r>
            <a:r>
              <a:rPr lang="en-US" sz="2800" b="1" dirty="0" err="1"/>
              <a:t>université</a:t>
            </a:r>
            <a:endParaRPr lang="en-US" sz="2800" b="1" dirty="0"/>
          </a:p>
          <a:p>
            <a:pPr>
              <a:buFontTx/>
              <a:buChar char="-"/>
            </a:pPr>
            <a:endParaRPr lang="en-US" sz="2400" dirty="0"/>
          </a:p>
          <a:p>
            <a:pPr marL="0" indent="0">
              <a:buNone/>
            </a:pPr>
            <a:r>
              <a:rPr lang="en-US" sz="2400" dirty="0"/>
              <a:t>* </a:t>
            </a:r>
            <a:r>
              <a:rPr lang="en-US" sz="2400" dirty="0" err="1"/>
              <a:t>Planifier</a:t>
            </a:r>
            <a:r>
              <a:rPr lang="en-US" sz="2400" dirty="0"/>
              <a:t> pour </a:t>
            </a:r>
            <a:r>
              <a:rPr lang="en-US" sz="2400" dirty="0" err="1"/>
              <a:t>l'avenir</a:t>
            </a:r>
            <a:r>
              <a:rPr lang="en-US" sz="2400" dirty="0"/>
              <a:t> et </a:t>
            </a:r>
            <a:r>
              <a:rPr lang="en-US" sz="2400" dirty="0" err="1"/>
              <a:t>atteindre</a:t>
            </a:r>
            <a:r>
              <a:rPr lang="en-US" sz="2400" dirty="0"/>
              <a:t> les </a:t>
            </a:r>
            <a:r>
              <a:rPr lang="en-US" sz="2400" dirty="0" err="1"/>
              <a:t>objectifs</a:t>
            </a:r>
            <a:r>
              <a:rPr lang="en-US" sz="2400" dirty="0"/>
              <a:t> </a:t>
            </a:r>
            <a:r>
              <a:rPr lang="en-US" sz="2400" dirty="0" err="1"/>
              <a:t>universitaires</a:t>
            </a:r>
            <a:r>
              <a:rPr lang="en-US" sz="2400" dirty="0"/>
              <a:t> (</a:t>
            </a:r>
            <a:r>
              <a:rPr lang="fr-FR" sz="2400" dirty="0"/>
              <a:t>à moyen et à long termes): cadre pour guider les décisions et les actions futures.</a:t>
            </a:r>
          </a:p>
          <a:p>
            <a:pPr marL="0" indent="0">
              <a:buNone/>
            </a:pPr>
            <a:r>
              <a:rPr lang="fr-FR" sz="2400" dirty="0"/>
              <a:t>* Aligner les ressources et les objectifs universitaires: utilisation optimale des ressources pour atteindre les objectifs (efficacité accrue).</a:t>
            </a:r>
            <a:endParaRPr lang="en-US" sz="2400" dirty="0"/>
          </a:p>
          <a:p>
            <a:pPr marL="0" indent="0">
              <a:buNone/>
            </a:pPr>
            <a:r>
              <a:rPr lang="en-US" sz="2400" dirty="0"/>
              <a:t>* Assurer le </a:t>
            </a:r>
            <a:r>
              <a:rPr lang="en-US" sz="2400" dirty="0" err="1"/>
              <a:t>développement</a:t>
            </a:r>
            <a:r>
              <a:rPr lang="en-US" sz="2400" dirty="0"/>
              <a:t> </a:t>
            </a:r>
            <a:r>
              <a:rPr lang="en-US" sz="2400" dirty="0" err="1"/>
              <a:t>institutionnel</a:t>
            </a:r>
            <a:r>
              <a:rPr lang="en-US" sz="2400" dirty="0"/>
              <a:t>: </a:t>
            </a:r>
            <a:r>
              <a:rPr lang="fr-FR" sz="2400" dirty="0"/>
              <a:t>définir des priorités claires et des objectifs spécifiques pour mieux se positionner et s’adapter aux besoins et aux demandes des étudiants et des employeurs.</a:t>
            </a:r>
            <a:endParaRPr lang="en-US" sz="2400" dirty="0"/>
          </a:p>
        </p:txBody>
      </p:sp>
      <p:sp>
        <p:nvSpPr>
          <p:cNvPr id="4" name="Slide Number Placeholder 3"/>
          <p:cNvSpPr>
            <a:spLocks noGrp="1"/>
          </p:cNvSpPr>
          <p:nvPr>
            <p:ph type="sldNum" sz="quarter" idx="12"/>
          </p:nvPr>
        </p:nvSpPr>
        <p:spPr/>
        <p:txBody>
          <a:bodyPr/>
          <a:lstStyle/>
          <a:p>
            <a:fld id="{8B82CAD0-87D8-4D66-A711-4C1916107B3E}" type="slidenum">
              <a:rPr lang="en-US" smtClean="0"/>
              <a:pPr/>
              <a:t>3</a:t>
            </a:fld>
            <a:endParaRPr lang="en-US" dirty="0"/>
          </a:p>
        </p:txBody>
      </p:sp>
      <p:sp>
        <p:nvSpPr>
          <p:cNvPr id="6" name="Title 5"/>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55C666C3-6F80-A614-EBF7-DD2A3139A9F1}"/>
              </a:ext>
            </a:extLst>
          </p:cNvPr>
          <p:cNvPicPr>
            <a:picLocks noChangeAspect="1"/>
          </p:cNvPicPr>
          <p:nvPr/>
        </p:nvPicPr>
        <p:blipFill>
          <a:blip r:embed="rId2"/>
          <a:stretch>
            <a:fillRect/>
          </a:stretch>
        </p:blipFill>
        <p:spPr>
          <a:xfrm>
            <a:off x="6660000" y="2438400"/>
            <a:ext cx="2286000" cy="3505200"/>
          </a:xfrm>
          <a:prstGeom prst="rect">
            <a:avLst/>
          </a:prstGeom>
        </p:spPr>
      </p:pic>
    </p:spTree>
    <p:extLst>
      <p:ext uri="{BB962C8B-B14F-4D97-AF65-F5344CB8AC3E}">
        <p14:creationId xmlns:p14="http://schemas.microsoft.com/office/powerpoint/2010/main" val="267222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0AEC-FB0C-8BA3-F257-D9F0461473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FF5BD8-7B39-4840-6C28-C391198E45B3}"/>
              </a:ext>
            </a:extLst>
          </p:cNvPr>
          <p:cNvSpPr>
            <a:spLocks noGrp="1"/>
          </p:cNvSpPr>
          <p:nvPr>
            <p:ph idx="1"/>
          </p:nvPr>
        </p:nvSpPr>
        <p:spPr>
          <a:xfrm>
            <a:off x="151800" y="1600199"/>
            <a:ext cx="6202800" cy="4525963"/>
          </a:xfrm>
        </p:spPr>
        <p:txBody>
          <a:bodyPr/>
          <a:lstStyle/>
          <a:p>
            <a:pPr marL="0" indent="0">
              <a:buNone/>
            </a:pPr>
            <a:r>
              <a:rPr lang="fr-FR" sz="3200" b="1" dirty="0">
                <a:cs typeface="Times New Roman" panose="02020603050405020304" pitchFamily="18" charset="0"/>
              </a:rPr>
              <a:t>→</a:t>
            </a:r>
            <a:r>
              <a:rPr lang="fr-FR" sz="3200" dirty="0">
                <a:cs typeface="Times New Roman" panose="02020603050405020304" pitchFamily="18" charset="0"/>
              </a:rPr>
              <a:t> Résultats: </a:t>
            </a:r>
          </a:p>
          <a:p>
            <a:r>
              <a:rPr lang="fr-FR" sz="3200" dirty="0"/>
              <a:t>Amélioration de la qualité de l'éducation, la recherche et l'innovation</a:t>
            </a:r>
          </a:p>
          <a:p>
            <a:r>
              <a:rPr lang="fr-FR" sz="3200" dirty="0"/>
              <a:t>Obtention de résultats tangibles et progression dans ces domaines</a:t>
            </a:r>
            <a:endParaRPr lang="en-US" sz="3200" dirty="0"/>
          </a:p>
          <a:p>
            <a:pPr marL="0" indent="0">
              <a:buNone/>
            </a:pPr>
            <a:endParaRPr lang="en-US" dirty="0"/>
          </a:p>
        </p:txBody>
      </p:sp>
      <p:sp>
        <p:nvSpPr>
          <p:cNvPr id="4" name="Slide Number Placeholder 3">
            <a:extLst>
              <a:ext uri="{FF2B5EF4-FFF2-40B4-BE49-F238E27FC236}">
                <a16:creationId xmlns:a16="http://schemas.microsoft.com/office/drawing/2014/main" id="{2E0C1202-BCA0-9164-01CE-DD63AD21DF12}"/>
              </a:ext>
            </a:extLst>
          </p:cNvPr>
          <p:cNvSpPr>
            <a:spLocks noGrp="1"/>
          </p:cNvSpPr>
          <p:nvPr>
            <p:ph type="sldNum" sz="quarter" idx="12"/>
          </p:nvPr>
        </p:nvSpPr>
        <p:spPr/>
        <p:txBody>
          <a:bodyPr/>
          <a:lstStyle/>
          <a:p>
            <a:fld id="{8B82CAD0-87D8-4D66-A711-4C1916107B3E}" type="slidenum">
              <a:rPr lang="en-US" smtClean="0"/>
              <a:pPr/>
              <a:t>4</a:t>
            </a:fld>
            <a:endParaRPr lang="en-US" dirty="0"/>
          </a:p>
        </p:txBody>
      </p:sp>
      <p:pic>
        <p:nvPicPr>
          <p:cNvPr id="7" name="Picture 6">
            <a:extLst>
              <a:ext uri="{FF2B5EF4-FFF2-40B4-BE49-F238E27FC236}">
                <a16:creationId xmlns:a16="http://schemas.microsoft.com/office/drawing/2014/main" id="{D17BD1CD-815A-1908-B7CE-F97DD855D2F4}"/>
              </a:ext>
            </a:extLst>
          </p:cNvPr>
          <p:cNvPicPr>
            <a:picLocks noChangeAspect="1"/>
          </p:cNvPicPr>
          <p:nvPr/>
        </p:nvPicPr>
        <p:blipFill>
          <a:blip r:embed="rId2"/>
          <a:stretch>
            <a:fillRect/>
          </a:stretch>
        </p:blipFill>
        <p:spPr>
          <a:xfrm>
            <a:off x="6354600" y="2567781"/>
            <a:ext cx="2590800" cy="2590800"/>
          </a:xfrm>
          <a:prstGeom prst="rect">
            <a:avLst/>
          </a:prstGeom>
        </p:spPr>
      </p:pic>
    </p:spTree>
    <p:extLst>
      <p:ext uri="{BB962C8B-B14F-4D97-AF65-F5344CB8AC3E}">
        <p14:creationId xmlns:p14="http://schemas.microsoft.com/office/powerpoint/2010/main" val="223957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7644-711A-B32E-31FC-CBDFD40596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E958C8-6C02-D48D-EDF5-1078BFB4CD5C}"/>
              </a:ext>
            </a:extLst>
          </p:cNvPr>
          <p:cNvPicPr>
            <a:picLocks noGrp="1" noChangeAspect="1"/>
          </p:cNvPicPr>
          <p:nvPr>
            <p:ph idx="1"/>
          </p:nvPr>
        </p:nvPicPr>
        <p:blipFill>
          <a:blip r:embed="rId2"/>
          <a:stretch>
            <a:fillRect/>
          </a:stretch>
        </p:blipFill>
        <p:spPr>
          <a:xfrm>
            <a:off x="1143000" y="914399"/>
            <a:ext cx="6400800" cy="5448183"/>
          </a:xfrm>
          <a:prstGeom prst="rect">
            <a:avLst/>
          </a:prstGeom>
        </p:spPr>
      </p:pic>
      <p:sp>
        <p:nvSpPr>
          <p:cNvPr id="4" name="Slide Number Placeholder 3">
            <a:extLst>
              <a:ext uri="{FF2B5EF4-FFF2-40B4-BE49-F238E27FC236}">
                <a16:creationId xmlns:a16="http://schemas.microsoft.com/office/drawing/2014/main" id="{AAD9FD5F-6610-8471-FF56-8A143D070909}"/>
              </a:ext>
            </a:extLst>
          </p:cNvPr>
          <p:cNvSpPr>
            <a:spLocks noGrp="1"/>
          </p:cNvSpPr>
          <p:nvPr>
            <p:ph type="sldNum" sz="quarter" idx="12"/>
          </p:nvPr>
        </p:nvSpPr>
        <p:spPr/>
        <p:txBody>
          <a:bodyPr/>
          <a:lstStyle/>
          <a:p>
            <a:fld id="{8B82CAD0-87D8-4D66-A711-4C1916107B3E}" type="slidenum">
              <a:rPr lang="en-US" smtClean="0"/>
              <a:pPr/>
              <a:t>5</a:t>
            </a:fld>
            <a:endParaRPr lang="en-US" dirty="0"/>
          </a:p>
        </p:txBody>
      </p:sp>
    </p:spTree>
    <p:extLst>
      <p:ext uri="{BB962C8B-B14F-4D97-AF65-F5344CB8AC3E}">
        <p14:creationId xmlns:p14="http://schemas.microsoft.com/office/powerpoint/2010/main" val="315119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999E-4A38-D982-57E8-CC014D95F6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955A6-7BD6-D76D-DA99-8BF8C2B16877}"/>
              </a:ext>
            </a:extLst>
          </p:cNvPr>
          <p:cNvSpPr>
            <a:spLocks noGrp="1"/>
          </p:cNvSpPr>
          <p:nvPr>
            <p:ph idx="1"/>
          </p:nvPr>
        </p:nvSpPr>
        <p:spPr>
          <a:xfrm>
            <a:off x="190500" y="661737"/>
            <a:ext cx="8763000" cy="6096000"/>
          </a:xfrm>
        </p:spPr>
        <p:txBody>
          <a:bodyPr>
            <a:normAutofit fontScale="92500"/>
          </a:bodyPr>
          <a:lstStyle/>
          <a:p>
            <a:pPr marL="0" indent="0" algn="ctr">
              <a:buNone/>
            </a:pPr>
            <a:r>
              <a:rPr lang="en-US" b="1" dirty="0" err="1"/>
              <a:t>Exemple</a:t>
            </a:r>
            <a:r>
              <a:rPr lang="en-US" b="1" dirty="0"/>
              <a:t> USJ</a:t>
            </a:r>
          </a:p>
          <a:p>
            <a:pPr>
              <a:buFontTx/>
              <a:buChar char="-"/>
            </a:pPr>
            <a:r>
              <a:rPr lang="en-US" dirty="0">
                <a:latin typeface="+mn-lt"/>
              </a:rPr>
              <a:t>Travail </a:t>
            </a:r>
            <a:r>
              <a:rPr lang="en-US" dirty="0" err="1">
                <a:latin typeface="+mn-lt"/>
              </a:rPr>
              <a:t>collaboratif</a:t>
            </a:r>
            <a:r>
              <a:rPr lang="en-US" dirty="0">
                <a:latin typeface="+mn-lt"/>
              </a:rPr>
              <a:t> de </a:t>
            </a:r>
            <a:r>
              <a:rPr lang="en-US" dirty="0" err="1">
                <a:latin typeface="+mn-lt"/>
              </a:rPr>
              <a:t>plusieurs</a:t>
            </a:r>
            <a:r>
              <a:rPr lang="en-US" dirty="0">
                <a:latin typeface="+mn-lt"/>
              </a:rPr>
              <a:t> </a:t>
            </a:r>
            <a:r>
              <a:rPr lang="en-US" dirty="0" err="1">
                <a:latin typeface="+mn-lt"/>
              </a:rPr>
              <a:t>ann</a:t>
            </a:r>
            <a:r>
              <a:rPr lang="en-US" dirty="0" err="1">
                <a:latin typeface="+mn-lt"/>
                <a:cs typeface="Calibri" panose="020F0502020204030204" pitchFamily="34" charset="0"/>
              </a:rPr>
              <a:t>é</a:t>
            </a:r>
            <a:r>
              <a:rPr lang="en-US" dirty="0" err="1">
                <a:latin typeface="+mn-lt"/>
              </a:rPr>
              <a:t>es</a:t>
            </a:r>
            <a:r>
              <a:rPr lang="en-US" dirty="0">
                <a:latin typeface="+mn-lt"/>
              </a:rPr>
              <a:t>: </a:t>
            </a:r>
            <a:r>
              <a:rPr lang="en-US" dirty="0" err="1">
                <a:latin typeface="+mn-lt"/>
              </a:rPr>
              <a:t>Comit</a:t>
            </a:r>
            <a:r>
              <a:rPr lang="en-US" dirty="0" err="1">
                <a:latin typeface="+mn-lt"/>
                <a:cs typeface="Calibri" panose="020F0502020204030204" pitchFamily="34" charset="0"/>
              </a:rPr>
              <a:t>é</a:t>
            </a:r>
            <a:r>
              <a:rPr lang="en-US" dirty="0">
                <a:latin typeface="+mn-lt"/>
              </a:rPr>
              <a:t> de pilotage </a:t>
            </a:r>
            <a:r>
              <a:rPr lang="en-US" dirty="0" err="1">
                <a:latin typeface="+mn-lt"/>
              </a:rPr>
              <a:t>strat</a:t>
            </a:r>
            <a:r>
              <a:rPr lang="en-US" dirty="0" err="1">
                <a:latin typeface="+mn-lt"/>
                <a:cs typeface="Calibri" panose="020F0502020204030204" pitchFamily="34" charset="0"/>
              </a:rPr>
              <a:t>é</a:t>
            </a:r>
            <a:r>
              <a:rPr lang="en-US" dirty="0" err="1">
                <a:latin typeface="+mn-lt"/>
              </a:rPr>
              <a:t>gique</a:t>
            </a:r>
            <a:r>
              <a:rPr lang="en-US" dirty="0">
                <a:latin typeface="+mn-lt"/>
              </a:rPr>
              <a:t> pour </a:t>
            </a:r>
            <a:r>
              <a:rPr lang="en-US" dirty="0" err="1">
                <a:latin typeface="+mn-lt"/>
              </a:rPr>
              <a:t>d</a:t>
            </a:r>
            <a:r>
              <a:rPr lang="en-US" dirty="0" err="1">
                <a:latin typeface="+mn-lt"/>
                <a:cs typeface="Calibri" panose="020F0502020204030204" pitchFamily="34" charset="0"/>
              </a:rPr>
              <a:t>é</a:t>
            </a:r>
            <a:r>
              <a:rPr lang="en-US" dirty="0" err="1">
                <a:latin typeface="+mn-lt"/>
              </a:rPr>
              <a:t>finir</a:t>
            </a:r>
            <a:r>
              <a:rPr lang="en-US" dirty="0">
                <a:latin typeface="+mn-lt"/>
              </a:rPr>
              <a:t> les 6 axes (</a:t>
            </a:r>
            <a:r>
              <a:rPr lang="en-US" dirty="0" err="1">
                <a:latin typeface="+mn-lt"/>
              </a:rPr>
              <a:t>enseignement</a:t>
            </a:r>
            <a:r>
              <a:rPr lang="en-US" dirty="0">
                <a:latin typeface="+mn-lt"/>
              </a:rPr>
              <a:t>, recherche, service à la soci</a:t>
            </a:r>
            <a:r>
              <a:rPr lang="en-US" dirty="0">
                <a:latin typeface="+mn-lt"/>
                <a:cs typeface="Calibri" panose="020F0502020204030204" pitchFamily="34" charset="0"/>
              </a:rPr>
              <a:t>é</a:t>
            </a:r>
            <a:r>
              <a:rPr lang="en-US" dirty="0">
                <a:latin typeface="+mn-lt"/>
              </a:rPr>
              <a:t>t</a:t>
            </a:r>
            <a:r>
              <a:rPr lang="en-US" dirty="0">
                <a:latin typeface="+mn-lt"/>
                <a:cs typeface="Calibri" panose="020F0502020204030204" pitchFamily="34" charset="0"/>
              </a:rPr>
              <a:t>é</a:t>
            </a:r>
            <a:r>
              <a:rPr lang="en-US" dirty="0">
                <a:latin typeface="+mn-lt"/>
              </a:rPr>
              <a:t>, </a:t>
            </a:r>
            <a:r>
              <a:rPr lang="en-US" dirty="0" err="1">
                <a:latin typeface="+mn-lt"/>
              </a:rPr>
              <a:t>rayonnement</a:t>
            </a:r>
            <a:r>
              <a:rPr lang="en-US" dirty="0">
                <a:latin typeface="+mn-lt"/>
              </a:rPr>
              <a:t>, </a:t>
            </a:r>
            <a:r>
              <a:rPr lang="en-US" dirty="0" err="1">
                <a:latin typeface="+mn-lt"/>
              </a:rPr>
              <a:t>renforcement</a:t>
            </a:r>
            <a:r>
              <a:rPr lang="en-US" dirty="0">
                <a:latin typeface="+mn-lt"/>
              </a:rPr>
              <a:t> </a:t>
            </a:r>
            <a:r>
              <a:rPr lang="en-US" dirty="0" err="1">
                <a:latin typeface="+mn-lt"/>
              </a:rPr>
              <a:t>institutionnel</a:t>
            </a:r>
            <a:r>
              <a:rPr lang="en-US" dirty="0">
                <a:latin typeface="+mn-lt"/>
              </a:rPr>
              <a:t> et formation </a:t>
            </a:r>
            <a:r>
              <a:rPr lang="fr-FR" dirty="0">
                <a:latin typeface="+mn-lt"/>
              </a:rPr>
              <a:t>continue)</a:t>
            </a:r>
          </a:p>
          <a:p>
            <a:pPr>
              <a:buFontTx/>
              <a:buChar char="-"/>
            </a:pPr>
            <a:r>
              <a:rPr lang="fr-FR" dirty="0">
                <a:latin typeface="+mn-lt"/>
              </a:rPr>
              <a:t>Travail en </a:t>
            </a:r>
            <a:r>
              <a:rPr lang="fr-FR" dirty="0" err="1">
                <a:latin typeface="+mn-lt"/>
              </a:rPr>
              <a:t>comit</a:t>
            </a:r>
            <a:r>
              <a:rPr lang="en-US" dirty="0">
                <a:latin typeface="+mn-lt"/>
                <a:cs typeface="Calibri" panose="020F0502020204030204" pitchFamily="34" charset="0"/>
              </a:rPr>
              <a:t>é</a:t>
            </a:r>
            <a:r>
              <a:rPr lang="fr-FR" dirty="0">
                <a:latin typeface="+mn-lt"/>
              </a:rPr>
              <a:t>s par axe: décliner les  objectifs, indicateurs et actions</a:t>
            </a:r>
          </a:p>
          <a:p>
            <a:pPr>
              <a:buFontTx/>
              <a:buChar char="-"/>
            </a:pPr>
            <a:r>
              <a:rPr lang="fr-FR" dirty="0">
                <a:latin typeface="+mn-lt"/>
              </a:rPr>
              <a:t>Plan de 5 ans: extension de 2 ans supplémentaires</a:t>
            </a:r>
          </a:p>
          <a:p>
            <a:pPr>
              <a:buFontTx/>
              <a:buChar char="-"/>
            </a:pPr>
            <a:r>
              <a:rPr lang="fr-FR" dirty="0">
                <a:latin typeface="+mn-lt"/>
              </a:rPr>
              <a:t>UAQ: rapport annuel par </a:t>
            </a:r>
            <a:r>
              <a:rPr lang="fr-FR" dirty="0" err="1">
                <a:latin typeface="+mn-lt"/>
              </a:rPr>
              <a:t>entit</a:t>
            </a:r>
            <a:r>
              <a:rPr lang="en-US" dirty="0">
                <a:latin typeface="+mn-lt"/>
                <a:cs typeface="Calibri" panose="020F0502020204030204" pitchFamily="34" charset="0"/>
              </a:rPr>
              <a:t>é (</a:t>
            </a:r>
            <a:r>
              <a:rPr lang="en-US" dirty="0" err="1">
                <a:latin typeface="+mn-lt"/>
                <a:cs typeface="Calibri" panose="020F0502020204030204" pitchFamily="34" charset="0"/>
              </a:rPr>
              <a:t>reflète</a:t>
            </a:r>
            <a:r>
              <a:rPr lang="en-US" dirty="0">
                <a:latin typeface="+mn-lt"/>
                <a:cs typeface="Calibri" panose="020F0502020204030204" pitchFamily="34" charset="0"/>
              </a:rPr>
              <a:t> le plan) et </a:t>
            </a:r>
            <a:r>
              <a:rPr lang="en-US" dirty="0" err="1">
                <a:latin typeface="+mn-lt"/>
                <a:cs typeface="Calibri" panose="020F0502020204030204" pitchFamily="34" charset="0"/>
              </a:rPr>
              <a:t>impl</a:t>
            </a:r>
            <a:r>
              <a:rPr lang="en-US" dirty="0" err="1">
                <a:latin typeface="Calibri" panose="020F0502020204030204" pitchFamily="34" charset="0"/>
                <a:cs typeface="Calibri" panose="020F0502020204030204" pitchFamily="34" charset="0"/>
              </a:rPr>
              <a:t>é</a:t>
            </a:r>
            <a:r>
              <a:rPr lang="en-US" dirty="0" err="1">
                <a:latin typeface="+mn-lt"/>
                <a:cs typeface="Calibri" panose="020F0502020204030204" pitchFamily="34" charset="0"/>
              </a:rPr>
              <a:t>mentation</a:t>
            </a:r>
            <a:endParaRPr lang="en-US" dirty="0">
              <a:latin typeface="+mn-lt"/>
              <a:cs typeface="Calibri" panose="020F0502020204030204" pitchFamily="34" charset="0"/>
            </a:endParaRPr>
          </a:p>
          <a:p>
            <a:pPr>
              <a:buFontTx/>
              <a:buChar char="-"/>
            </a:pPr>
            <a:r>
              <a:rPr lang="fr-FR" dirty="0">
                <a:latin typeface="+mn-lt"/>
              </a:rPr>
              <a:t>Rôle du SG</a:t>
            </a:r>
          </a:p>
          <a:p>
            <a:pPr>
              <a:buFontTx/>
              <a:buChar char="-"/>
            </a:pPr>
            <a:endParaRPr lang="fr-FR" dirty="0"/>
          </a:p>
        </p:txBody>
      </p:sp>
      <p:sp>
        <p:nvSpPr>
          <p:cNvPr id="4" name="Slide Number Placeholder 3">
            <a:extLst>
              <a:ext uri="{FF2B5EF4-FFF2-40B4-BE49-F238E27FC236}">
                <a16:creationId xmlns:a16="http://schemas.microsoft.com/office/drawing/2014/main" id="{7E4B6296-62A3-BA2B-40EF-6719F8D4D60D}"/>
              </a:ext>
            </a:extLst>
          </p:cNvPr>
          <p:cNvSpPr>
            <a:spLocks noGrp="1"/>
          </p:cNvSpPr>
          <p:nvPr>
            <p:ph type="sldNum" sz="quarter" idx="12"/>
          </p:nvPr>
        </p:nvSpPr>
        <p:spPr/>
        <p:txBody>
          <a:bodyPr/>
          <a:lstStyle/>
          <a:p>
            <a:fld id="{8B82CAD0-87D8-4D66-A711-4C1916107B3E}" type="slidenum">
              <a:rPr lang="en-US" smtClean="0"/>
              <a:pPr/>
              <a:t>6</a:t>
            </a:fld>
            <a:endParaRPr lang="en-US" dirty="0"/>
          </a:p>
        </p:txBody>
      </p:sp>
    </p:spTree>
    <p:extLst>
      <p:ext uri="{BB962C8B-B14F-4D97-AF65-F5344CB8AC3E}">
        <p14:creationId xmlns:p14="http://schemas.microsoft.com/office/powerpoint/2010/main" val="38071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575D-9D4C-06D0-DB52-922983CCC8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FCEE21-C21B-0B4C-B356-D0BAEBFA0F8D}"/>
              </a:ext>
            </a:extLst>
          </p:cNvPr>
          <p:cNvSpPr>
            <a:spLocks noGrp="1"/>
          </p:cNvSpPr>
          <p:nvPr>
            <p:ph idx="1"/>
          </p:nvPr>
        </p:nvSpPr>
        <p:spPr>
          <a:xfrm>
            <a:off x="152400" y="661737"/>
            <a:ext cx="8915400" cy="6120063"/>
          </a:xfrm>
        </p:spPr>
        <p:txBody>
          <a:bodyPr>
            <a:noAutofit/>
          </a:bodyPr>
          <a:lstStyle/>
          <a:p>
            <a:pPr marL="0" indent="0" algn="ctr">
              <a:spcBef>
                <a:spcPts val="2500"/>
              </a:spcBef>
              <a:buNone/>
            </a:pPr>
            <a:r>
              <a:rPr lang="fr-FR" sz="3000" b="1" dirty="0"/>
              <a:t>Enjeux et défis de la mise en place d'un plan stratégique</a:t>
            </a:r>
          </a:p>
          <a:p>
            <a:pPr marL="285750" lvl="1">
              <a:buFontTx/>
              <a:buChar char="-"/>
            </a:pPr>
            <a:r>
              <a:rPr lang="fr-FR" sz="2500" dirty="0"/>
              <a:t>Processus complexe et difficile: planification minutieuse pour coordonner efficacement les parties prenantes et garantir que les objectifs sont atteints</a:t>
            </a:r>
          </a:p>
          <a:p>
            <a:pPr marL="285750" lvl="1">
              <a:buFontTx/>
              <a:buChar char="-"/>
            </a:pPr>
            <a:r>
              <a:rPr lang="fr-FR" sz="2500" dirty="0"/>
              <a:t>Coordination des efforts: engagement de la direction et de tous les partenaires</a:t>
            </a:r>
          </a:p>
          <a:p>
            <a:pPr marL="285750" lvl="1">
              <a:buFontTx/>
              <a:buChar char="-"/>
            </a:pPr>
            <a:r>
              <a:rPr lang="fr-FR" sz="2500" dirty="0"/>
              <a:t>Résistance au changement: sensibilisation des parties prenantes</a:t>
            </a:r>
          </a:p>
          <a:p>
            <a:pPr marL="285750" lvl="1">
              <a:buFontTx/>
              <a:buChar char="-"/>
            </a:pPr>
            <a:r>
              <a:rPr lang="fr-FR" sz="2500" dirty="0"/>
              <a:t>Changements importants dans la structure et les pratiques de l'université: difficile à réaliser, en particulier pour les universités ayant des structures administratives complexes (organisation centrale et entités)</a:t>
            </a:r>
            <a:endParaRPr lang="en-US" sz="2500" dirty="0"/>
          </a:p>
          <a:p>
            <a:pPr marL="285750" lvl="1">
              <a:buFontTx/>
              <a:buChar char="-"/>
            </a:pPr>
            <a:r>
              <a:rPr lang="fr-FR" sz="2500" dirty="0"/>
              <a:t>Définition des priorités: risque de confusion et de prolifération</a:t>
            </a:r>
          </a:p>
        </p:txBody>
      </p:sp>
      <p:sp>
        <p:nvSpPr>
          <p:cNvPr id="4" name="Slide Number Placeholder 3">
            <a:extLst>
              <a:ext uri="{FF2B5EF4-FFF2-40B4-BE49-F238E27FC236}">
                <a16:creationId xmlns:a16="http://schemas.microsoft.com/office/drawing/2014/main" id="{BE24544E-BDA2-CA76-CEBE-8F31BF7B7B0A}"/>
              </a:ext>
            </a:extLst>
          </p:cNvPr>
          <p:cNvSpPr>
            <a:spLocks noGrp="1"/>
          </p:cNvSpPr>
          <p:nvPr>
            <p:ph type="sldNum" sz="quarter" idx="12"/>
          </p:nvPr>
        </p:nvSpPr>
        <p:spPr/>
        <p:txBody>
          <a:bodyPr/>
          <a:lstStyle/>
          <a:p>
            <a:fld id="{8B82CAD0-87D8-4D66-A711-4C1916107B3E}" type="slidenum">
              <a:rPr lang="en-US" smtClean="0"/>
              <a:pPr/>
              <a:t>7</a:t>
            </a:fld>
            <a:endParaRPr lang="en-US" dirty="0"/>
          </a:p>
        </p:txBody>
      </p:sp>
    </p:spTree>
    <p:extLst>
      <p:ext uri="{BB962C8B-B14F-4D97-AF65-F5344CB8AC3E}">
        <p14:creationId xmlns:p14="http://schemas.microsoft.com/office/powerpoint/2010/main" val="102052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5370-D26D-6CCA-F6D8-BF4F663541D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F7E5C5-4658-2252-92C4-865AE4E7B067}"/>
              </a:ext>
            </a:extLst>
          </p:cNvPr>
          <p:cNvSpPr>
            <a:spLocks noGrp="1"/>
          </p:cNvSpPr>
          <p:nvPr>
            <p:ph type="sldNum" sz="quarter" idx="12"/>
          </p:nvPr>
        </p:nvSpPr>
        <p:spPr/>
        <p:txBody>
          <a:bodyPr/>
          <a:lstStyle/>
          <a:p>
            <a:fld id="{8B82CAD0-87D8-4D66-A711-4C1916107B3E}" type="slidenum">
              <a:rPr lang="en-US" smtClean="0"/>
              <a:pPr/>
              <a:t>8</a:t>
            </a:fld>
            <a:endParaRPr lang="en-US" dirty="0"/>
          </a:p>
        </p:txBody>
      </p:sp>
      <p:pic>
        <p:nvPicPr>
          <p:cNvPr id="11" name="Content Placeholder 4" descr="Image de dessus d’une œuvre d’art de mage">
            <a:extLst>
              <a:ext uri="{FF2B5EF4-FFF2-40B4-BE49-F238E27FC236}">
                <a16:creationId xmlns:a16="http://schemas.microsoft.com/office/drawing/2014/main" id="{6E0CE5F9-D510-B2EB-37B1-1D106A9C1F7A}"/>
              </a:ext>
            </a:extLst>
          </p:cNvPr>
          <p:cNvPicPr>
            <a:picLocks noGrp="1" noChangeAspect="1"/>
          </p:cNvPicPr>
          <p:nvPr>
            <p:ph idx="1"/>
          </p:nvPr>
        </p:nvPicPr>
        <p:blipFill>
          <a:blip r:embed="rId2"/>
          <a:srcRect l="29618" r="16266"/>
          <a:stretch/>
        </p:blipFill>
        <p:spPr>
          <a:xfrm>
            <a:off x="1676400" y="1600200"/>
            <a:ext cx="5834753" cy="4525963"/>
          </a:xfrm>
          <a:prstGeom prst="rect">
            <a:avLst/>
          </a:prstGeom>
        </p:spPr>
      </p:pic>
    </p:spTree>
    <p:extLst>
      <p:ext uri="{BB962C8B-B14F-4D97-AF65-F5344CB8AC3E}">
        <p14:creationId xmlns:p14="http://schemas.microsoft.com/office/powerpoint/2010/main" val="125347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8879-8C0A-C2E1-B24B-181A923130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EC0CCA-C0EB-16A8-58A3-A886EF394F0F}"/>
              </a:ext>
            </a:extLst>
          </p:cNvPr>
          <p:cNvSpPr>
            <a:spLocks noGrp="1"/>
          </p:cNvSpPr>
          <p:nvPr>
            <p:ph idx="1"/>
          </p:nvPr>
        </p:nvSpPr>
        <p:spPr>
          <a:xfrm>
            <a:off x="76200" y="762000"/>
            <a:ext cx="6858000" cy="5790000"/>
          </a:xfrm>
        </p:spPr>
        <p:txBody>
          <a:bodyPr>
            <a:normAutofit lnSpcReduction="10000"/>
          </a:bodyPr>
          <a:lstStyle/>
          <a:p>
            <a:pPr marL="0" lvl="1" indent="0" algn="ctr">
              <a:buNone/>
            </a:pPr>
            <a:r>
              <a:rPr lang="fr-FR" sz="3200" b="1" dirty="0"/>
              <a:t>Exemple USJ</a:t>
            </a:r>
          </a:p>
          <a:p>
            <a:pPr marL="457200" lvl="1" indent="-457200">
              <a:buFontTx/>
              <a:buChar char="-"/>
            </a:pPr>
            <a:r>
              <a:rPr lang="fr-FR" sz="3200" dirty="0"/>
              <a:t>Concept nouveau, temps d’adaptation</a:t>
            </a:r>
            <a:endParaRPr lang="en-US" sz="3200" dirty="0"/>
          </a:p>
          <a:p>
            <a:pPr marL="457200" lvl="1" indent="-457200">
              <a:buFontTx/>
              <a:buChar char="-"/>
            </a:pPr>
            <a:r>
              <a:rPr lang="en-US" sz="3200" dirty="0"/>
              <a:t>Effort pour </a:t>
            </a:r>
            <a:r>
              <a:rPr lang="en-US" sz="3200" dirty="0" err="1"/>
              <a:t>convaincre</a:t>
            </a:r>
            <a:r>
              <a:rPr lang="en-US" sz="3200" dirty="0"/>
              <a:t> </a:t>
            </a:r>
            <a:r>
              <a:rPr lang="en-US" sz="3200" dirty="0" err="1"/>
              <a:t>toutes</a:t>
            </a:r>
            <a:r>
              <a:rPr lang="en-US" sz="3200" dirty="0"/>
              <a:t> les parties </a:t>
            </a:r>
            <a:r>
              <a:rPr lang="en-US" sz="3200" dirty="0" err="1"/>
              <a:t>prenantes</a:t>
            </a:r>
            <a:r>
              <a:rPr lang="en-US" sz="3200" dirty="0"/>
              <a:t> (36 institutions </a:t>
            </a:r>
            <a:r>
              <a:rPr lang="en-US" sz="3200" dirty="0" err="1"/>
              <a:t>diplômantes</a:t>
            </a:r>
            <a:r>
              <a:rPr lang="en-US" sz="3200" dirty="0"/>
              <a:t> + 70 </a:t>
            </a:r>
            <a:r>
              <a:rPr lang="en-US" sz="3200" dirty="0" err="1"/>
              <a:t>entit</a:t>
            </a:r>
            <a:r>
              <a:rPr lang="en-US" sz="3200" dirty="0" err="1">
                <a:latin typeface="Calibri" panose="020F0502020204030204" pitchFamily="34" charset="0"/>
                <a:cs typeface="Calibri" panose="020F0502020204030204" pitchFamily="34" charset="0"/>
              </a:rPr>
              <a:t>és</a:t>
            </a:r>
            <a:r>
              <a:rPr lang="en-US" sz="3200" dirty="0">
                <a:latin typeface="Calibri" panose="020F0502020204030204" pitchFamily="34" charset="0"/>
                <a:cs typeface="Calibri" panose="020F0502020204030204" pitchFamily="34" charset="0"/>
              </a:rPr>
              <a:t>)</a:t>
            </a:r>
            <a:endParaRPr lang="en-US" sz="3200" dirty="0"/>
          </a:p>
          <a:p>
            <a:pPr marL="457200" lvl="1" indent="-457200">
              <a:buFontTx/>
              <a:buChar char="-"/>
            </a:pPr>
            <a:r>
              <a:rPr lang="en-US" sz="3200" dirty="0" err="1"/>
              <a:t>Objectifs</a:t>
            </a:r>
            <a:r>
              <a:rPr lang="en-US" sz="3200" dirty="0"/>
              <a:t>/</a:t>
            </a:r>
            <a:r>
              <a:rPr lang="en-US" sz="3200" dirty="0" err="1"/>
              <a:t>indicateurs</a:t>
            </a:r>
            <a:r>
              <a:rPr lang="en-US" sz="3200" dirty="0"/>
              <a:t>/actions: </a:t>
            </a:r>
            <a:r>
              <a:rPr lang="en-US" sz="3200" dirty="0" err="1"/>
              <a:t>r</a:t>
            </a:r>
            <a:r>
              <a:rPr lang="en-US" sz="3200" dirty="0" err="1">
                <a:latin typeface="Calibri" panose="020F0502020204030204" pitchFamily="34" charset="0"/>
                <a:cs typeface="Calibri" panose="020F0502020204030204" pitchFamily="34" charset="0"/>
              </a:rPr>
              <a:t>é</a:t>
            </a:r>
            <a:r>
              <a:rPr lang="en-US" sz="3200" dirty="0" err="1"/>
              <a:t>vision</a:t>
            </a:r>
            <a:r>
              <a:rPr lang="en-US" sz="3200" dirty="0"/>
              <a:t> et </a:t>
            </a:r>
            <a:r>
              <a:rPr lang="en-US" sz="3200" dirty="0" err="1"/>
              <a:t>all</a:t>
            </a:r>
            <a:r>
              <a:rPr lang="en-US" sz="3200" dirty="0" err="1">
                <a:latin typeface="Calibri" panose="020F0502020204030204" pitchFamily="34" charset="0"/>
                <a:cs typeface="Calibri" panose="020F0502020204030204" pitchFamily="34" charset="0"/>
              </a:rPr>
              <a:t>è</a:t>
            </a:r>
            <a:r>
              <a:rPr lang="en-US" sz="3200" dirty="0" err="1"/>
              <a:t>gement</a:t>
            </a:r>
            <a:r>
              <a:rPr lang="en-US" sz="3200" dirty="0"/>
              <a:t> du </a:t>
            </a:r>
            <a:r>
              <a:rPr lang="en-US" sz="3200" dirty="0" err="1"/>
              <a:t>nombre</a:t>
            </a:r>
            <a:endParaRPr lang="en-US" sz="3200" dirty="0"/>
          </a:p>
          <a:p>
            <a:pPr marL="457200" lvl="1" indent="-457200">
              <a:buFontTx/>
              <a:buChar char="-"/>
            </a:pPr>
            <a:r>
              <a:rPr lang="en-US" sz="3200" dirty="0"/>
              <a:t>Gestion du temps et des </a:t>
            </a:r>
            <a:r>
              <a:rPr lang="en-US" sz="3200" dirty="0" err="1"/>
              <a:t>projets</a:t>
            </a:r>
            <a:r>
              <a:rPr lang="en-US" sz="3200" dirty="0"/>
              <a:t>: charge de travail</a:t>
            </a:r>
          </a:p>
          <a:p>
            <a:pPr marL="457200" lvl="1" indent="-457200">
              <a:buFontTx/>
              <a:buChar char="-"/>
            </a:pPr>
            <a:r>
              <a:rPr lang="en-US" sz="3200" dirty="0" err="1"/>
              <a:t>Enjeu</a:t>
            </a:r>
            <a:r>
              <a:rPr lang="en-US" sz="3200" dirty="0"/>
              <a:t> financier</a:t>
            </a:r>
            <a:endParaRPr lang="fr-FR" sz="3200" dirty="0"/>
          </a:p>
        </p:txBody>
      </p:sp>
      <p:sp>
        <p:nvSpPr>
          <p:cNvPr id="4" name="Slide Number Placeholder 3">
            <a:extLst>
              <a:ext uri="{FF2B5EF4-FFF2-40B4-BE49-F238E27FC236}">
                <a16:creationId xmlns:a16="http://schemas.microsoft.com/office/drawing/2014/main" id="{94D89BB0-A5A0-A0A0-9DE0-847F88FAAECB}"/>
              </a:ext>
            </a:extLst>
          </p:cNvPr>
          <p:cNvSpPr>
            <a:spLocks noGrp="1"/>
          </p:cNvSpPr>
          <p:nvPr>
            <p:ph type="sldNum" sz="quarter" idx="12"/>
          </p:nvPr>
        </p:nvSpPr>
        <p:spPr/>
        <p:txBody>
          <a:bodyPr/>
          <a:lstStyle/>
          <a:p>
            <a:fld id="{8B82CAD0-87D8-4D66-A711-4C1916107B3E}" type="slidenum">
              <a:rPr lang="en-US" smtClean="0"/>
              <a:pPr/>
              <a:t>9</a:t>
            </a:fld>
            <a:endParaRPr lang="en-US" dirty="0"/>
          </a:p>
        </p:txBody>
      </p:sp>
      <p:pic>
        <p:nvPicPr>
          <p:cNvPr id="7" name="Content Placeholder 4" descr="Sablier et calendrier">
            <a:extLst>
              <a:ext uri="{FF2B5EF4-FFF2-40B4-BE49-F238E27FC236}">
                <a16:creationId xmlns:a16="http://schemas.microsoft.com/office/drawing/2014/main" id="{E5520D40-87EC-CC0E-6BBC-183C58BADEE0}"/>
              </a:ext>
            </a:extLst>
          </p:cNvPr>
          <p:cNvPicPr>
            <a:picLocks noChangeAspect="1"/>
          </p:cNvPicPr>
          <p:nvPr/>
        </p:nvPicPr>
        <p:blipFill>
          <a:blip r:embed="rId2"/>
          <a:srcRect l="48779" r="2876" b="-3"/>
          <a:stretch/>
        </p:blipFill>
        <p:spPr>
          <a:xfrm>
            <a:off x="6632704" y="1909650"/>
            <a:ext cx="2311021" cy="3202900"/>
          </a:xfrm>
          <a:prstGeom prst="rect">
            <a:avLst/>
          </a:prstGeom>
        </p:spPr>
      </p:pic>
    </p:spTree>
    <p:extLst>
      <p:ext uri="{BB962C8B-B14F-4D97-AF65-F5344CB8AC3E}">
        <p14:creationId xmlns:p14="http://schemas.microsoft.com/office/powerpoint/2010/main" val="199337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509075-b3f5-44ef-95e4-fa98ab3ff078">
      <Terms xmlns="http://schemas.microsoft.com/office/infopath/2007/PartnerControls"/>
    </lcf76f155ced4ddcb4097134ff3c332f>
    <TaxCatchAll xmlns="aff33730-f4d3-4019-88ff-9088f1d749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8844935618A14D86FA41377762BD7E" ma:contentTypeVersion="18" ma:contentTypeDescription="Create a new document." ma:contentTypeScope="" ma:versionID="3244b5c0a986908758d0bf05829eb572">
  <xsd:schema xmlns:xsd="http://www.w3.org/2001/XMLSchema" xmlns:xs="http://www.w3.org/2001/XMLSchema" xmlns:p="http://schemas.microsoft.com/office/2006/metadata/properties" xmlns:ns2="a8509075-b3f5-44ef-95e4-fa98ab3ff078" xmlns:ns3="358e32eb-0685-4a5f-986a-e557f3a3cc42" xmlns:ns4="aff33730-f4d3-4019-88ff-9088f1d74949" targetNamespace="http://schemas.microsoft.com/office/2006/metadata/properties" ma:root="true" ma:fieldsID="0a260736020aa35785117b865e544dad" ns2:_="" ns3:_="" ns4:_="">
    <xsd:import namespace="a8509075-b3f5-44ef-95e4-fa98ab3ff078"/>
    <xsd:import namespace="358e32eb-0685-4a5f-986a-e557f3a3cc42"/>
    <xsd:import namespace="aff33730-f4d3-4019-88ff-9088f1d749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09075-b3f5-44ef-95e4-fa98ab3ff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096ff1-73a9-4575-b997-cb326bc56a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8e32eb-0685-4a5f-986a-e557f3a3cc4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f33730-f4d3-4019-88ff-9088f1d7494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a6fdc58-de92-463b-850e-29d87d2e1fa3}" ma:internalName="TaxCatchAll" ma:showField="CatchAllData" ma:web="aff33730-f4d3-4019-88ff-9088f1d749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6D053-6946-4247-A8D4-A09F6EA35A86}">
  <ds:schemaRefs>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aff33730-f4d3-4019-88ff-9088f1d74949"/>
    <ds:schemaRef ds:uri="358e32eb-0685-4a5f-986a-e557f3a3cc42"/>
    <ds:schemaRef ds:uri="a8509075-b3f5-44ef-95e4-fa98ab3ff078"/>
  </ds:schemaRefs>
</ds:datastoreItem>
</file>

<file path=customXml/itemProps2.xml><?xml version="1.0" encoding="utf-8"?>
<ds:datastoreItem xmlns:ds="http://schemas.openxmlformats.org/officeDocument/2006/customXml" ds:itemID="{93DEB320-A390-4CDD-A4AB-EF5C99AAE045}">
  <ds:schemaRefs>
    <ds:schemaRef ds:uri="http://schemas.microsoft.com/sharepoint/v3/contenttype/forms"/>
  </ds:schemaRefs>
</ds:datastoreItem>
</file>

<file path=customXml/itemProps3.xml><?xml version="1.0" encoding="utf-8"?>
<ds:datastoreItem xmlns:ds="http://schemas.openxmlformats.org/officeDocument/2006/customXml" ds:itemID="{EF5096C2-E2DB-45E5-9001-F71EB6D1E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09075-b3f5-44ef-95e4-fa98ab3ff078"/>
    <ds:schemaRef ds:uri="358e32eb-0685-4a5f-986a-e557f3a3cc42"/>
    <ds:schemaRef ds:uri="aff33730-f4d3-4019-88ff-9088f1d74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ad96934-43e5-41c2-9761-f335fe214cc3}" enabled="0" method="" siteId="{2ad96934-43e5-41c2-9761-f335fe214cc3}" removed="1"/>
</clbl:labelList>
</file>

<file path=docProps/app.xml><?xml version="1.0" encoding="utf-8"?>
<Properties xmlns="http://schemas.openxmlformats.org/officeDocument/2006/extended-properties" xmlns:vt="http://schemas.openxmlformats.org/officeDocument/2006/docPropsVTypes">
  <TotalTime>6599</TotalTime>
  <Words>524</Words>
  <Application>Microsoft Office PowerPoint</Application>
  <PresentationFormat>On-screen Show (4:3)</PresentationFormat>
  <Paragraphs>66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Candara</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FEM</dc:creator>
  <cp:lastModifiedBy>Nadine Riachi Haddad</cp:lastModifiedBy>
  <cp:revision>193</cp:revision>
  <cp:lastPrinted>2019-09-11T11:58:32Z</cp:lastPrinted>
  <dcterms:created xsi:type="dcterms:W3CDTF">2017-02-03T12:57:46Z</dcterms:created>
  <dcterms:modified xsi:type="dcterms:W3CDTF">2024-10-01T08:57:26Z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0x010100588844935618A14D86FA41377762BD7E</vt:lpwstr>
  </property>
  <property fmtid="{D5CDD505-2E9C-101B-9397-08002B2CF9AE}" pid="3" name="MediaServiceImageTags">
    <vt:lpwstr/>
  </property>
</Properties>
</file>