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3.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4.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5.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16.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17.xml" ContentType="application/vnd.openxmlformats-officedocument.theme+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18.xml" ContentType="application/vnd.openxmlformats-officedocument.theme+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19.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0.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theme/theme21.xml" ContentType="application/vnd.openxmlformats-officedocument.theme+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2.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theme/theme23.xml" ContentType="application/vnd.openxmlformats-officedocument.theme+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theme/theme24.xml" ContentType="application/vnd.openxmlformats-officedocument.theme+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theme/theme25.xml" ContentType="application/vnd.openxmlformats-officedocument.theme+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theme/theme26.xml" ContentType="application/vnd.openxmlformats-officedocument.theme+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theme/theme27.xml" ContentType="application/vnd.openxmlformats-officedocument.theme+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theme/theme28.xml" ContentType="application/vnd.openxmlformats-officedocument.theme+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theme/theme29.xml" ContentType="application/vnd.openxmlformats-officedocument.theme+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theme/theme30.xml" ContentType="application/vnd.openxmlformats-officedocument.theme+xml"/>
  <Override PartName="/ppt/theme/theme3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52" r:id="rId1"/>
    <p:sldMasterId id="2147483864" r:id="rId2"/>
    <p:sldMasterId id="2147483877" r:id="rId3"/>
    <p:sldMasterId id="2147483889" r:id="rId4"/>
    <p:sldMasterId id="2147483901" r:id="rId5"/>
    <p:sldMasterId id="2147483913" r:id="rId6"/>
    <p:sldMasterId id="2147483925" r:id="rId7"/>
    <p:sldMasterId id="2147483937" r:id="rId8"/>
    <p:sldMasterId id="2147483949" r:id="rId9"/>
    <p:sldMasterId id="2147483962" r:id="rId10"/>
    <p:sldMasterId id="2147483974" r:id="rId11"/>
    <p:sldMasterId id="2147483987" r:id="rId12"/>
    <p:sldMasterId id="2147484000" r:id="rId13"/>
    <p:sldMasterId id="2147484013" r:id="rId14"/>
    <p:sldMasterId id="2147484026" r:id="rId15"/>
    <p:sldMasterId id="2147484039" r:id="rId16"/>
    <p:sldMasterId id="2147484052" r:id="rId17"/>
    <p:sldMasterId id="2147484065" r:id="rId18"/>
    <p:sldMasterId id="2147484078" r:id="rId19"/>
    <p:sldMasterId id="2147484091" r:id="rId20"/>
    <p:sldMasterId id="2147484104" r:id="rId21"/>
    <p:sldMasterId id="2147484117" r:id="rId22"/>
    <p:sldMasterId id="2147484142" r:id="rId23"/>
    <p:sldMasterId id="2147484155" r:id="rId24"/>
    <p:sldMasterId id="2147484168" r:id="rId25"/>
    <p:sldMasterId id="2147484181" r:id="rId26"/>
    <p:sldMasterId id="2147484194" r:id="rId27"/>
    <p:sldMasterId id="2147484207" r:id="rId28"/>
    <p:sldMasterId id="2147484220" r:id="rId29"/>
    <p:sldMasterId id="2147484237" r:id="rId30"/>
  </p:sldMasterIdLst>
  <p:notesMasterIdLst>
    <p:notesMasterId r:id="rId44"/>
  </p:notesMasterIdLst>
  <p:sldIdLst>
    <p:sldId id="256" r:id="rId31"/>
    <p:sldId id="259" r:id="rId32"/>
    <p:sldId id="260" r:id="rId33"/>
    <p:sldId id="261" r:id="rId34"/>
    <p:sldId id="262" r:id="rId35"/>
    <p:sldId id="263" r:id="rId36"/>
    <p:sldId id="264" r:id="rId37"/>
    <p:sldId id="265" r:id="rId38"/>
    <p:sldId id="266" r:id="rId39"/>
    <p:sldId id="267" r:id="rId40"/>
    <p:sldId id="268" r:id="rId41"/>
    <p:sldId id="269" r:id="rId42"/>
    <p:sldId id="270" r:id="rId43"/>
  </p:sldIdLst>
  <p:sldSz cx="9144000" cy="6858000" type="screen4x3"/>
  <p:notesSz cx="6797675" cy="9928225"/>
  <p:defaultTextStyle>
    <a:defPPr>
      <a:defRPr lang="fr-FR"/>
    </a:defPPr>
    <a:lvl1pPr marL="0" algn="l" defTabSz="909891" rtl="0" eaLnBrk="1" latinLnBrk="0" hangingPunct="1">
      <a:defRPr sz="1800" kern="1200">
        <a:solidFill>
          <a:schemeClr val="tx1"/>
        </a:solidFill>
        <a:latin typeface="+mn-lt"/>
        <a:ea typeface="+mn-ea"/>
        <a:cs typeface="+mn-cs"/>
      </a:defRPr>
    </a:lvl1pPr>
    <a:lvl2pPr marL="454944" algn="l" defTabSz="909891" rtl="0" eaLnBrk="1" latinLnBrk="0" hangingPunct="1">
      <a:defRPr sz="1800" kern="1200">
        <a:solidFill>
          <a:schemeClr val="tx1"/>
        </a:solidFill>
        <a:latin typeface="+mn-lt"/>
        <a:ea typeface="+mn-ea"/>
        <a:cs typeface="+mn-cs"/>
      </a:defRPr>
    </a:lvl2pPr>
    <a:lvl3pPr marL="909891" algn="l" defTabSz="909891" rtl="0" eaLnBrk="1" latinLnBrk="0" hangingPunct="1">
      <a:defRPr sz="1800" kern="1200">
        <a:solidFill>
          <a:schemeClr val="tx1"/>
        </a:solidFill>
        <a:latin typeface="+mn-lt"/>
        <a:ea typeface="+mn-ea"/>
        <a:cs typeface="+mn-cs"/>
      </a:defRPr>
    </a:lvl3pPr>
    <a:lvl4pPr marL="1364836" algn="l" defTabSz="909891" rtl="0" eaLnBrk="1" latinLnBrk="0" hangingPunct="1">
      <a:defRPr sz="1800" kern="1200">
        <a:solidFill>
          <a:schemeClr val="tx1"/>
        </a:solidFill>
        <a:latin typeface="+mn-lt"/>
        <a:ea typeface="+mn-ea"/>
        <a:cs typeface="+mn-cs"/>
      </a:defRPr>
    </a:lvl4pPr>
    <a:lvl5pPr marL="1819780" algn="l" defTabSz="909891" rtl="0" eaLnBrk="1" latinLnBrk="0" hangingPunct="1">
      <a:defRPr sz="1800" kern="1200">
        <a:solidFill>
          <a:schemeClr val="tx1"/>
        </a:solidFill>
        <a:latin typeface="+mn-lt"/>
        <a:ea typeface="+mn-ea"/>
        <a:cs typeface="+mn-cs"/>
      </a:defRPr>
    </a:lvl5pPr>
    <a:lvl6pPr marL="2274721" algn="l" defTabSz="909891" rtl="0" eaLnBrk="1" latinLnBrk="0" hangingPunct="1">
      <a:defRPr sz="1800" kern="1200">
        <a:solidFill>
          <a:schemeClr val="tx1"/>
        </a:solidFill>
        <a:latin typeface="+mn-lt"/>
        <a:ea typeface="+mn-ea"/>
        <a:cs typeface="+mn-cs"/>
      </a:defRPr>
    </a:lvl6pPr>
    <a:lvl7pPr marL="2729668" algn="l" defTabSz="909891" rtl="0" eaLnBrk="1" latinLnBrk="0" hangingPunct="1">
      <a:defRPr sz="1800" kern="1200">
        <a:solidFill>
          <a:schemeClr val="tx1"/>
        </a:solidFill>
        <a:latin typeface="+mn-lt"/>
        <a:ea typeface="+mn-ea"/>
        <a:cs typeface="+mn-cs"/>
      </a:defRPr>
    </a:lvl7pPr>
    <a:lvl8pPr marL="3184614" algn="l" defTabSz="909891" rtl="0" eaLnBrk="1" latinLnBrk="0" hangingPunct="1">
      <a:defRPr sz="1800" kern="1200">
        <a:solidFill>
          <a:schemeClr val="tx1"/>
        </a:solidFill>
        <a:latin typeface="+mn-lt"/>
        <a:ea typeface="+mn-ea"/>
        <a:cs typeface="+mn-cs"/>
      </a:defRPr>
    </a:lvl8pPr>
    <a:lvl9pPr marL="3639563" algn="l" defTabSz="909891"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8496" autoAdjust="0"/>
  </p:normalViewPr>
  <p:slideViewPr>
    <p:cSldViewPr>
      <p:cViewPr>
        <p:scale>
          <a:sx n="80" d="100"/>
          <a:sy n="80" d="100"/>
        </p:scale>
        <p:origin x="-54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9.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4.xml"/><Relationship Id="rId42" Type="http://schemas.openxmlformats.org/officeDocument/2006/relationships/slide" Target="slides/slide12.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3.xml"/><Relationship Id="rId38" Type="http://schemas.openxmlformats.org/officeDocument/2006/relationships/slide" Target="slides/slide8.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Master" Target="slideMasters/slideMaster29.xml"/><Relationship Id="rId41"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2.xml"/><Relationship Id="rId37" Type="http://schemas.openxmlformats.org/officeDocument/2006/relationships/slide" Target="slides/slide7.xml"/><Relationship Id="rId40" Type="http://schemas.openxmlformats.org/officeDocument/2006/relationships/slide" Target="slides/slide10.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6.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5.xml"/><Relationship Id="rId43" Type="http://schemas.openxmlformats.org/officeDocument/2006/relationships/slide" Target="slides/slide13.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01706B-9B92-DF45-BE8F-866B28F3503E}" type="doc">
      <dgm:prSet loTypeId="urn:microsoft.com/office/officeart/2005/8/layout/matrix1" loCatId="" qsTypeId="urn:microsoft.com/office/officeart/2005/8/quickstyle/simple4" qsCatId="simple" csTypeId="urn:microsoft.com/office/officeart/2005/8/colors/accent1_2" csCatId="accent1" phldr="1"/>
      <dgm:spPr/>
      <dgm:t>
        <a:bodyPr/>
        <a:lstStyle/>
        <a:p>
          <a:endParaRPr lang="fr-FR"/>
        </a:p>
      </dgm:t>
    </dgm:pt>
    <dgm:pt modelId="{F4E401B1-3D0A-7343-B2D1-38ACED29D92F}">
      <dgm:prSet phldrT="[Texte]" custT="1"/>
      <dgm:spPr/>
      <dgm:t>
        <a:bodyPr/>
        <a:lstStyle/>
        <a:p>
          <a:r>
            <a:rPr lang="fr-FR" sz="1600" b="1" dirty="0" smtClean="0">
              <a:solidFill>
                <a:schemeClr val="accent6">
                  <a:lumMod val="60000"/>
                  <a:lumOff val="40000"/>
                </a:schemeClr>
              </a:solidFill>
              <a:latin typeface="Arial"/>
              <a:cs typeface="Arial"/>
            </a:rPr>
            <a:t>L’EXPERTISE</a:t>
          </a:r>
        </a:p>
        <a:p>
          <a:endParaRPr lang="fr-FR" sz="1500" dirty="0" smtClean="0">
            <a:latin typeface="Arial"/>
            <a:cs typeface="Arial"/>
          </a:endParaRPr>
        </a:p>
        <a:p>
          <a:r>
            <a:rPr lang="fr-FR" sz="1400" b="1" dirty="0" smtClean="0">
              <a:latin typeface="Arial"/>
              <a:cs typeface="Arial"/>
            </a:rPr>
            <a:t>&gt; Études</a:t>
          </a:r>
          <a:endParaRPr lang="fr-FR" sz="1400" dirty="0" smtClean="0">
            <a:latin typeface="Arial"/>
            <a:cs typeface="Arial"/>
          </a:endParaRPr>
        </a:p>
        <a:p>
          <a:r>
            <a:rPr lang="fr-FR" sz="1400" b="1" dirty="0" smtClean="0">
              <a:latin typeface="Arial"/>
              <a:cs typeface="Arial"/>
            </a:rPr>
            <a:t>&gt; Conseil</a:t>
          </a:r>
          <a:endParaRPr lang="fr-FR" sz="1400" dirty="0">
            <a:latin typeface="Arial"/>
            <a:cs typeface="Arial"/>
          </a:endParaRPr>
        </a:p>
      </dgm:t>
    </dgm:pt>
    <dgm:pt modelId="{21E010EF-3762-E94F-8144-D0ABD82836EB}" type="parTrans" cxnId="{754411E2-E5AA-E246-8EAA-9B72FCCF26C2}">
      <dgm:prSet/>
      <dgm:spPr/>
      <dgm:t>
        <a:bodyPr/>
        <a:lstStyle/>
        <a:p>
          <a:endParaRPr lang="fr-FR">
            <a:latin typeface="Arial"/>
            <a:cs typeface="Arial"/>
          </a:endParaRPr>
        </a:p>
      </dgm:t>
    </dgm:pt>
    <dgm:pt modelId="{A245AAED-868D-A940-A32B-1B35C715680C}" type="sibTrans" cxnId="{754411E2-E5AA-E246-8EAA-9B72FCCF26C2}">
      <dgm:prSet/>
      <dgm:spPr/>
      <dgm:t>
        <a:bodyPr/>
        <a:lstStyle/>
        <a:p>
          <a:endParaRPr lang="fr-FR">
            <a:latin typeface="Arial"/>
            <a:cs typeface="Arial"/>
          </a:endParaRPr>
        </a:p>
      </dgm:t>
    </dgm:pt>
    <dgm:pt modelId="{0028B725-7442-B541-B305-34011C9F9820}">
      <dgm:prSet phldrT="[Texte]" custT="1"/>
      <dgm:spPr/>
      <dgm:t>
        <a:bodyPr/>
        <a:lstStyle/>
        <a:p>
          <a:r>
            <a:rPr lang="fr-FR" sz="1600" b="1" dirty="0" smtClean="0">
              <a:solidFill>
                <a:srgbClr val="FAC090"/>
              </a:solidFill>
              <a:latin typeface="Arial"/>
              <a:cs typeface="Arial"/>
            </a:rPr>
            <a:t>Le management « STRATÉGIQUE»</a:t>
          </a:r>
        </a:p>
        <a:p>
          <a:endParaRPr lang="fr-FR" sz="1600" dirty="0" smtClean="0">
            <a:latin typeface="Arial"/>
            <a:cs typeface="Arial"/>
          </a:endParaRPr>
        </a:p>
        <a:p>
          <a:r>
            <a:rPr lang="fr-FR" sz="1400" b="1" dirty="0" smtClean="0">
              <a:latin typeface="Arial"/>
              <a:cs typeface="Arial"/>
            </a:rPr>
            <a:t>&gt; Management de manageurs</a:t>
          </a:r>
          <a:endParaRPr lang="fr-FR" sz="1400" dirty="0" smtClean="0">
            <a:latin typeface="Arial"/>
            <a:cs typeface="Arial"/>
          </a:endParaRPr>
        </a:p>
        <a:p>
          <a:r>
            <a:rPr lang="fr-FR" sz="1400" b="1" dirty="0" smtClean="0">
              <a:latin typeface="Arial"/>
              <a:cs typeface="Arial"/>
            </a:rPr>
            <a:t>&gt; Participation aux décisions stratégiques</a:t>
          </a:r>
          <a:endParaRPr lang="fr-FR" sz="1400" dirty="0">
            <a:latin typeface="Arial"/>
            <a:cs typeface="Arial"/>
          </a:endParaRPr>
        </a:p>
      </dgm:t>
    </dgm:pt>
    <dgm:pt modelId="{2541452F-31BC-2246-94DB-DB359C06F36A}" type="parTrans" cxnId="{E99223EA-4A60-0345-B671-0993B29EDF50}">
      <dgm:prSet/>
      <dgm:spPr/>
      <dgm:t>
        <a:bodyPr/>
        <a:lstStyle/>
        <a:p>
          <a:endParaRPr lang="fr-FR">
            <a:latin typeface="Arial"/>
            <a:cs typeface="Arial"/>
          </a:endParaRPr>
        </a:p>
      </dgm:t>
    </dgm:pt>
    <dgm:pt modelId="{566EDD1F-783D-524A-86F2-1B6969B1991D}" type="sibTrans" cxnId="{E99223EA-4A60-0345-B671-0993B29EDF50}">
      <dgm:prSet/>
      <dgm:spPr/>
      <dgm:t>
        <a:bodyPr/>
        <a:lstStyle/>
        <a:p>
          <a:endParaRPr lang="fr-FR">
            <a:latin typeface="Arial"/>
            <a:cs typeface="Arial"/>
          </a:endParaRPr>
        </a:p>
      </dgm:t>
    </dgm:pt>
    <dgm:pt modelId="{8480DABA-73D1-F548-88D5-EB25BAC3183A}">
      <dgm:prSet phldrT="[Texte]" custT="1"/>
      <dgm:spPr/>
      <dgm:t>
        <a:bodyPr/>
        <a:lstStyle/>
        <a:p>
          <a:r>
            <a:rPr lang="fr-FR" sz="1600" b="1" dirty="0" smtClean="0">
              <a:solidFill>
                <a:srgbClr val="FAC090"/>
              </a:solidFill>
              <a:latin typeface="Arial"/>
              <a:cs typeface="Arial"/>
            </a:rPr>
            <a:t>Le management « OPÉRATIONNEL »</a:t>
          </a:r>
        </a:p>
        <a:p>
          <a:endParaRPr lang="fr-FR" sz="1500" dirty="0" smtClean="0">
            <a:latin typeface="Arial"/>
            <a:cs typeface="Arial"/>
          </a:endParaRPr>
        </a:p>
        <a:p>
          <a:r>
            <a:rPr lang="fr-FR" sz="1400" b="1" dirty="0" smtClean="0">
              <a:latin typeface="Arial"/>
              <a:cs typeface="Arial"/>
            </a:rPr>
            <a:t>&gt; Management direct d’activités RH, Budget, …</a:t>
          </a:r>
          <a:endParaRPr lang="fr-FR" sz="1400" dirty="0">
            <a:latin typeface="Arial"/>
            <a:cs typeface="Arial"/>
          </a:endParaRPr>
        </a:p>
      </dgm:t>
    </dgm:pt>
    <dgm:pt modelId="{CA209C96-86BC-0745-AD81-530DD7AE998D}" type="parTrans" cxnId="{3373AF26-7630-FD47-BF85-1873A2ACD02B}">
      <dgm:prSet/>
      <dgm:spPr/>
      <dgm:t>
        <a:bodyPr/>
        <a:lstStyle/>
        <a:p>
          <a:endParaRPr lang="fr-FR">
            <a:latin typeface="Arial"/>
            <a:cs typeface="Arial"/>
          </a:endParaRPr>
        </a:p>
      </dgm:t>
    </dgm:pt>
    <dgm:pt modelId="{29878935-2015-F846-A02D-F1878209FAA4}" type="sibTrans" cxnId="{3373AF26-7630-FD47-BF85-1873A2ACD02B}">
      <dgm:prSet/>
      <dgm:spPr/>
      <dgm:t>
        <a:bodyPr/>
        <a:lstStyle/>
        <a:p>
          <a:endParaRPr lang="fr-FR">
            <a:latin typeface="Arial"/>
            <a:cs typeface="Arial"/>
          </a:endParaRPr>
        </a:p>
      </dgm:t>
    </dgm:pt>
    <dgm:pt modelId="{55FB55F8-3A45-AF4F-BD14-5E4C445CBFA2}">
      <dgm:prSet phldrT="[Texte]" custT="1"/>
      <dgm:spPr/>
      <dgm:t>
        <a:bodyPr/>
        <a:lstStyle/>
        <a:p>
          <a:r>
            <a:rPr lang="fr-FR" sz="1600" b="1" dirty="0" smtClean="0">
              <a:solidFill>
                <a:srgbClr val="FAC090"/>
              </a:solidFill>
              <a:latin typeface="Arial"/>
              <a:cs typeface="Arial"/>
            </a:rPr>
            <a:t>Le management « TRANSVERSE »</a:t>
          </a:r>
        </a:p>
        <a:p>
          <a:endParaRPr lang="fr-FR" sz="1700" dirty="0" smtClean="0">
            <a:latin typeface="Arial"/>
            <a:cs typeface="Arial"/>
          </a:endParaRPr>
        </a:p>
        <a:p>
          <a:r>
            <a:rPr lang="fr-FR" sz="1400" b="1" dirty="0" smtClean="0">
              <a:latin typeface="Arial"/>
              <a:cs typeface="Arial"/>
            </a:rPr>
            <a:t>&gt; Pilotage de projets, réseaux</a:t>
          </a:r>
          <a:endParaRPr lang="fr-FR" sz="1400" dirty="0">
            <a:latin typeface="Arial"/>
            <a:cs typeface="Arial"/>
          </a:endParaRPr>
        </a:p>
      </dgm:t>
    </dgm:pt>
    <dgm:pt modelId="{E0BB1EBB-78FF-4D43-95CD-C972B0620E0B}" type="parTrans" cxnId="{CC377F28-7D33-244A-8640-21422E8722CA}">
      <dgm:prSet/>
      <dgm:spPr/>
      <dgm:t>
        <a:bodyPr/>
        <a:lstStyle/>
        <a:p>
          <a:endParaRPr lang="fr-FR">
            <a:latin typeface="Arial"/>
            <a:cs typeface="Arial"/>
          </a:endParaRPr>
        </a:p>
      </dgm:t>
    </dgm:pt>
    <dgm:pt modelId="{576659C3-5A2D-644D-A50F-1F477F70AD6F}" type="sibTrans" cxnId="{CC377F28-7D33-244A-8640-21422E8722CA}">
      <dgm:prSet/>
      <dgm:spPr/>
      <dgm:t>
        <a:bodyPr/>
        <a:lstStyle/>
        <a:p>
          <a:endParaRPr lang="fr-FR">
            <a:latin typeface="Arial"/>
            <a:cs typeface="Arial"/>
          </a:endParaRPr>
        </a:p>
      </dgm:t>
    </dgm:pt>
    <dgm:pt modelId="{2E89699E-D75D-354F-9320-E65ECAB874FE}">
      <dgm:prSet phldrT="[Texte]" custT="1"/>
      <dgm:spPr/>
      <dgm:t>
        <a:bodyPr/>
        <a:lstStyle/>
        <a:p>
          <a:endParaRPr lang="fr-FR" sz="800" dirty="0">
            <a:solidFill>
              <a:schemeClr val="tx1"/>
            </a:solidFill>
            <a:latin typeface="Arial"/>
            <a:cs typeface="Arial"/>
          </a:endParaRPr>
        </a:p>
      </dgm:t>
    </dgm:pt>
    <dgm:pt modelId="{703DB0D1-803F-B647-B5A6-95A213F3D0C4}" type="sibTrans" cxnId="{DEDB00FF-6325-4B4B-AC4E-61674E5E7F79}">
      <dgm:prSet/>
      <dgm:spPr/>
      <dgm:t>
        <a:bodyPr/>
        <a:lstStyle/>
        <a:p>
          <a:endParaRPr lang="fr-FR">
            <a:latin typeface="Arial"/>
            <a:cs typeface="Arial"/>
          </a:endParaRPr>
        </a:p>
      </dgm:t>
    </dgm:pt>
    <dgm:pt modelId="{E9D9FA1A-35B2-794D-AAC7-C5068810F336}" type="parTrans" cxnId="{DEDB00FF-6325-4B4B-AC4E-61674E5E7F79}">
      <dgm:prSet/>
      <dgm:spPr/>
      <dgm:t>
        <a:bodyPr/>
        <a:lstStyle/>
        <a:p>
          <a:endParaRPr lang="fr-FR">
            <a:latin typeface="Arial"/>
            <a:cs typeface="Arial"/>
          </a:endParaRPr>
        </a:p>
      </dgm:t>
    </dgm:pt>
    <dgm:pt modelId="{023D0138-E086-AE4C-8CFB-0C424E72226D}" type="pres">
      <dgm:prSet presAssocID="{4B01706B-9B92-DF45-BE8F-866B28F3503E}" presName="diagram" presStyleCnt="0">
        <dgm:presLayoutVars>
          <dgm:chMax val="1"/>
          <dgm:dir/>
          <dgm:animLvl val="ctr"/>
          <dgm:resizeHandles val="exact"/>
        </dgm:presLayoutVars>
      </dgm:prSet>
      <dgm:spPr/>
      <dgm:t>
        <a:bodyPr/>
        <a:lstStyle/>
        <a:p>
          <a:endParaRPr lang="fr-FR"/>
        </a:p>
      </dgm:t>
    </dgm:pt>
    <dgm:pt modelId="{3F50F679-0D65-5A47-B1E8-E78DBB380974}" type="pres">
      <dgm:prSet presAssocID="{4B01706B-9B92-DF45-BE8F-866B28F3503E}" presName="matrix" presStyleCnt="0"/>
      <dgm:spPr/>
      <dgm:t>
        <a:bodyPr/>
        <a:lstStyle/>
        <a:p>
          <a:endParaRPr lang="fr-FR"/>
        </a:p>
      </dgm:t>
    </dgm:pt>
    <dgm:pt modelId="{F6A21DAA-5692-3747-AB44-DA0DD99E938B}" type="pres">
      <dgm:prSet presAssocID="{4B01706B-9B92-DF45-BE8F-866B28F3503E}" presName="tile1" presStyleLbl="node1" presStyleIdx="0" presStyleCnt="4"/>
      <dgm:spPr/>
      <dgm:t>
        <a:bodyPr/>
        <a:lstStyle/>
        <a:p>
          <a:endParaRPr lang="fr-FR"/>
        </a:p>
      </dgm:t>
    </dgm:pt>
    <dgm:pt modelId="{87E338A6-96AE-DD44-AE9E-B1C953C0A4D3}" type="pres">
      <dgm:prSet presAssocID="{4B01706B-9B92-DF45-BE8F-866B28F3503E}" presName="tile1text" presStyleLbl="node1" presStyleIdx="0" presStyleCnt="4">
        <dgm:presLayoutVars>
          <dgm:chMax val="0"/>
          <dgm:chPref val="0"/>
          <dgm:bulletEnabled val="1"/>
        </dgm:presLayoutVars>
      </dgm:prSet>
      <dgm:spPr/>
      <dgm:t>
        <a:bodyPr/>
        <a:lstStyle/>
        <a:p>
          <a:endParaRPr lang="fr-FR"/>
        </a:p>
      </dgm:t>
    </dgm:pt>
    <dgm:pt modelId="{09F86FB1-3212-8040-92EB-088510801DD7}" type="pres">
      <dgm:prSet presAssocID="{4B01706B-9B92-DF45-BE8F-866B28F3503E}" presName="tile2" presStyleLbl="node1" presStyleIdx="1" presStyleCnt="4"/>
      <dgm:spPr/>
      <dgm:t>
        <a:bodyPr/>
        <a:lstStyle/>
        <a:p>
          <a:endParaRPr lang="fr-FR"/>
        </a:p>
      </dgm:t>
    </dgm:pt>
    <dgm:pt modelId="{70FBD064-28AF-6746-9AA6-1D090EDC3B54}" type="pres">
      <dgm:prSet presAssocID="{4B01706B-9B92-DF45-BE8F-866B28F3503E}" presName="tile2text" presStyleLbl="node1" presStyleIdx="1" presStyleCnt="4">
        <dgm:presLayoutVars>
          <dgm:chMax val="0"/>
          <dgm:chPref val="0"/>
          <dgm:bulletEnabled val="1"/>
        </dgm:presLayoutVars>
      </dgm:prSet>
      <dgm:spPr/>
      <dgm:t>
        <a:bodyPr/>
        <a:lstStyle/>
        <a:p>
          <a:endParaRPr lang="fr-FR"/>
        </a:p>
      </dgm:t>
    </dgm:pt>
    <dgm:pt modelId="{84D8F072-5DB7-4642-9C57-30316A16A5A7}" type="pres">
      <dgm:prSet presAssocID="{4B01706B-9B92-DF45-BE8F-866B28F3503E}" presName="tile3" presStyleLbl="node1" presStyleIdx="2" presStyleCnt="4"/>
      <dgm:spPr/>
      <dgm:t>
        <a:bodyPr/>
        <a:lstStyle/>
        <a:p>
          <a:endParaRPr lang="fr-FR"/>
        </a:p>
      </dgm:t>
    </dgm:pt>
    <dgm:pt modelId="{97CBDB48-9728-754C-949D-12C6AE51D8F3}" type="pres">
      <dgm:prSet presAssocID="{4B01706B-9B92-DF45-BE8F-866B28F3503E}" presName="tile3text" presStyleLbl="node1" presStyleIdx="2" presStyleCnt="4">
        <dgm:presLayoutVars>
          <dgm:chMax val="0"/>
          <dgm:chPref val="0"/>
          <dgm:bulletEnabled val="1"/>
        </dgm:presLayoutVars>
      </dgm:prSet>
      <dgm:spPr/>
      <dgm:t>
        <a:bodyPr/>
        <a:lstStyle/>
        <a:p>
          <a:endParaRPr lang="fr-FR"/>
        </a:p>
      </dgm:t>
    </dgm:pt>
    <dgm:pt modelId="{5CA7C514-CE30-A448-A40B-1CF43D25B0BB}" type="pres">
      <dgm:prSet presAssocID="{4B01706B-9B92-DF45-BE8F-866B28F3503E}" presName="tile4" presStyleLbl="node1" presStyleIdx="3" presStyleCnt="4"/>
      <dgm:spPr/>
      <dgm:t>
        <a:bodyPr/>
        <a:lstStyle/>
        <a:p>
          <a:endParaRPr lang="fr-FR"/>
        </a:p>
      </dgm:t>
    </dgm:pt>
    <dgm:pt modelId="{A0E36081-5D29-9444-861C-37D09935C5F4}" type="pres">
      <dgm:prSet presAssocID="{4B01706B-9B92-DF45-BE8F-866B28F3503E}" presName="tile4text" presStyleLbl="node1" presStyleIdx="3" presStyleCnt="4">
        <dgm:presLayoutVars>
          <dgm:chMax val="0"/>
          <dgm:chPref val="0"/>
          <dgm:bulletEnabled val="1"/>
        </dgm:presLayoutVars>
      </dgm:prSet>
      <dgm:spPr/>
      <dgm:t>
        <a:bodyPr/>
        <a:lstStyle/>
        <a:p>
          <a:endParaRPr lang="fr-FR"/>
        </a:p>
      </dgm:t>
    </dgm:pt>
    <dgm:pt modelId="{41F0A40B-BA57-FD47-A8ED-3FBF8B263677}" type="pres">
      <dgm:prSet presAssocID="{4B01706B-9B92-DF45-BE8F-866B28F3503E}" presName="centerTile" presStyleLbl="fgShp" presStyleIdx="0" presStyleCnt="1" custScaleX="37918" custScaleY="41177" custLinFactX="-979" custLinFactNeighborX="-100000" custLinFactNeighborY="981">
        <dgm:presLayoutVars>
          <dgm:chMax val="0"/>
          <dgm:chPref val="0"/>
        </dgm:presLayoutVars>
      </dgm:prSet>
      <dgm:spPr/>
      <dgm:t>
        <a:bodyPr/>
        <a:lstStyle/>
        <a:p>
          <a:endParaRPr lang="fr-FR"/>
        </a:p>
      </dgm:t>
    </dgm:pt>
  </dgm:ptLst>
  <dgm:cxnLst>
    <dgm:cxn modelId="{DEDB00FF-6325-4B4B-AC4E-61674E5E7F79}" srcId="{4B01706B-9B92-DF45-BE8F-866B28F3503E}" destId="{2E89699E-D75D-354F-9320-E65ECAB874FE}" srcOrd="0" destOrd="0" parTransId="{E9D9FA1A-35B2-794D-AAC7-C5068810F336}" sibTransId="{703DB0D1-803F-B647-B5A6-95A213F3D0C4}"/>
    <dgm:cxn modelId="{754411E2-E5AA-E246-8EAA-9B72FCCF26C2}" srcId="{2E89699E-D75D-354F-9320-E65ECAB874FE}" destId="{F4E401B1-3D0A-7343-B2D1-38ACED29D92F}" srcOrd="0" destOrd="0" parTransId="{21E010EF-3762-E94F-8144-D0ABD82836EB}" sibTransId="{A245AAED-868D-A940-A32B-1B35C715680C}"/>
    <dgm:cxn modelId="{E99223EA-4A60-0345-B671-0993B29EDF50}" srcId="{2E89699E-D75D-354F-9320-E65ECAB874FE}" destId="{0028B725-7442-B541-B305-34011C9F9820}" srcOrd="1" destOrd="0" parTransId="{2541452F-31BC-2246-94DB-DB359C06F36A}" sibTransId="{566EDD1F-783D-524A-86F2-1B6969B1991D}"/>
    <dgm:cxn modelId="{CC377F28-7D33-244A-8640-21422E8722CA}" srcId="{2E89699E-D75D-354F-9320-E65ECAB874FE}" destId="{55FB55F8-3A45-AF4F-BD14-5E4C445CBFA2}" srcOrd="3" destOrd="0" parTransId="{E0BB1EBB-78FF-4D43-95CD-C972B0620E0B}" sibTransId="{576659C3-5A2D-644D-A50F-1F477F70AD6F}"/>
    <dgm:cxn modelId="{BB81F2B7-7130-47DD-ABB9-D55E204EA91E}" type="presOf" srcId="{55FB55F8-3A45-AF4F-BD14-5E4C445CBFA2}" destId="{5CA7C514-CE30-A448-A40B-1CF43D25B0BB}" srcOrd="0" destOrd="0" presId="urn:microsoft.com/office/officeart/2005/8/layout/matrix1"/>
    <dgm:cxn modelId="{54187B14-8BC6-4146-BF13-946AF57AB21C}" type="presOf" srcId="{4B01706B-9B92-DF45-BE8F-866B28F3503E}" destId="{023D0138-E086-AE4C-8CFB-0C424E72226D}" srcOrd="0" destOrd="0" presId="urn:microsoft.com/office/officeart/2005/8/layout/matrix1"/>
    <dgm:cxn modelId="{8BEDAE8D-E01B-46A7-A5F9-615CFC459F1B}" type="presOf" srcId="{0028B725-7442-B541-B305-34011C9F9820}" destId="{70FBD064-28AF-6746-9AA6-1D090EDC3B54}" srcOrd="1" destOrd="0" presId="urn:microsoft.com/office/officeart/2005/8/layout/matrix1"/>
    <dgm:cxn modelId="{99E8491C-EDB2-4C1F-BAB4-12B4B40D5225}" type="presOf" srcId="{8480DABA-73D1-F548-88D5-EB25BAC3183A}" destId="{84D8F072-5DB7-4642-9C57-30316A16A5A7}" srcOrd="0" destOrd="0" presId="urn:microsoft.com/office/officeart/2005/8/layout/matrix1"/>
    <dgm:cxn modelId="{FF0BDF40-2AF6-4524-9445-C63958AAFB4A}" type="presOf" srcId="{F4E401B1-3D0A-7343-B2D1-38ACED29D92F}" destId="{F6A21DAA-5692-3747-AB44-DA0DD99E938B}" srcOrd="0" destOrd="0" presId="urn:microsoft.com/office/officeart/2005/8/layout/matrix1"/>
    <dgm:cxn modelId="{60B5EEA3-F6AB-4423-84BC-DD165C546CBA}" type="presOf" srcId="{8480DABA-73D1-F548-88D5-EB25BAC3183A}" destId="{97CBDB48-9728-754C-949D-12C6AE51D8F3}" srcOrd="1" destOrd="0" presId="urn:microsoft.com/office/officeart/2005/8/layout/matrix1"/>
    <dgm:cxn modelId="{DDA73BE1-FB97-4F7A-8A42-377E03CF500F}" type="presOf" srcId="{F4E401B1-3D0A-7343-B2D1-38ACED29D92F}" destId="{87E338A6-96AE-DD44-AE9E-B1C953C0A4D3}" srcOrd="1" destOrd="0" presId="urn:microsoft.com/office/officeart/2005/8/layout/matrix1"/>
    <dgm:cxn modelId="{CF794FFC-E8B3-49BC-B809-4F9D130289C2}" type="presOf" srcId="{55FB55F8-3A45-AF4F-BD14-5E4C445CBFA2}" destId="{A0E36081-5D29-9444-861C-37D09935C5F4}" srcOrd="1" destOrd="0" presId="urn:microsoft.com/office/officeart/2005/8/layout/matrix1"/>
    <dgm:cxn modelId="{A376B9FE-7AD9-40AE-AD7E-9FF8BC17AA8E}" type="presOf" srcId="{2E89699E-D75D-354F-9320-E65ECAB874FE}" destId="{41F0A40B-BA57-FD47-A8ED-3FBF8B263677}" srcOrd="0" destOrd="0" presId="urn:microsoft.com/office/officeart/2005/8/layout/matrix1"/>
    <dgm:cxn modelId="{3373AF26-7630-FD47-BF85-1873A2ACD02B}" srcId="{2E89699E-D75D-354F-9320-E65ECAB874FE}" destId="{8480DABA-73D1-F548-88D5-EB25BAC3183A}" srcOrd="2" destOrd="0" parTransId="{CA209C96-86BC-0745-AD81-530DD7AE998D}" sibTransId="{29878935-2015-F846-A02D-F1878209FAA4}"/>
    <dgm:cxn modelId="{3AB4A370-A30E-4119-854F-6C5B01A2159A}" type="presOf" srcId="{0028B725-7442-B541-B305-34011C9F9820}" destId="{09F86FB1-3212-8040-92EB-088510801DD7}" srcOrd="0" destOrd="0" presId="urn:microsoft.com/office/officeart/2005/8/layout/matrix1"/>
    <dgm:cxn modelId="{314AFA24-5B73-447D-A5F4-66D2AF56375B}" type="presParOf" srcId="{023D0138-E086-AE4C-8CFB-0C424E72226D}" destId="{3F50F679-0D65-5A47-B1E8-E78DBB380974}" srcOrd="0" destOrd="0" presId="urn:microsoft.com/office/officeart/2005/8/layout/matrix1"/>
    <dgm:cxn modelId="{4343FAD2-21D0-4F54-921E-F58791D28D66}" type="presParOf" srcId="{3F50F679-0D65-5A47-B1E8-E78DBB380974}" destId="{F6A21DAA-5692-3747-AB44-DA0DD99E938B}" srcOrd="0" destOrd="0" presId="urn:microsoft.com/office/officeart/2005/8/layout/matrix1"/>
    <dgm:cxn modelId="{1C90FE03-B49E-4779-B931-4DF87B6B1489}" type="presParOf" srcId="{3F50F679-0D65-5A47-B1E8-E78DBB380974}" destId="{87E338A6-96AE-DD44-AE9E-B1C953C0A4D3}" srcOrd="1" destOrd="0" presId="urn:microsoft.com/office/officeart/2005/8/layout/matrix1"/>
    <dgm:cxn modelId="{EEC960BE-6E49-40EE-B22E-6AF1BFC956FF}" type="presParOf" srcId="{3F50F679-0D65-5A47-B1E8-E78DBB380974}" destId="{09F86FB1-3212-8040-92EB-088510801DD7}" srcOrd="2" destOrd="0" presId="urn:microsoft.com/office/officeart/2005/8/layout/matrix1"/>
    <dgm:cxn modelId="{E46BD7E0-7B09-4005-BD6C-F156AEAFE09A}" type="presParOf" srcId="{3F50F679-0D65-5A47-B1E8-E78DBB380974}" destId="{70FBD064-28AF-6746-9AA6-1D090EDC3B54}" srcOrd="3" destOrd="0" presId="urn:microsoft.com/office/officeart/2005/8/layout/matrix1"/>
    <dgm:cxn modelId="{C8947085-C0FA-4D59-9D2D-F07FB4F9C823}" type="presParOf" srcId="{3F50F679-0D65-5A47-B1E8-E78DBB380974}" destId="{84D8F072-5DB7-4642-9C57-30316A16A5A7}" srcOrd="4" destOrd="0" presId="urn:microsoft.com/office/officeart/2005/8/layout/matrix1"/>
    <dgm:cxn modelId="{C5594640-5FA3-4070-BE9F-AF333753C51E}" type="presParOf" srcId="{3F50F679-0D65-5A47-B1E8-E78DBB380974}" destId="{97CBDB48-9728-754C-949D-12C6AE51D8F3}" srcOrd="5" destOrd="0" presId="urn:microsoft.com/office/officeart/2005/8/layout/matrix1"/>
    <dgm:cxn modelId="{F8BDEEAB-3C64-4EE7-ADFE-25DEFC28627F}" type="presParOf" srcId="{3F50F679-0D65-5A47-B1E8-E78DBB380974}" destId="{5CA7C514-CE30-A448-A40B-1CF43D25B0BB}" srcOrd="6" destOrd="0" presId="urn:microsoft.com/office/officeart/2005/8/layout/matrix1"/>
    <dgm:cxn modelId="{E4214429-CC59-4C4C-9414-32FDB9228E7F}" type="presParOf" srcId="{3F50F679-0D65-5A47-B1E8-E78DBB380974}" destId="{A0E36081-5D29-9444-861C-37D09935C5F4}" srcOrd="7" destOrd="0" presId="urn:microsoft.com/office/officeart/2005/8/layout/matrix1"/>
    <dgm:cxn modelId="{9DEE6929-7AE7-4946-9852-0C15DC890E77}" type="presParOf" srcId="{023D0138-E086-AE4C-8CFB-0C424E72226D}" destId="{41F0A40B-BA57-FD47-A8ED-3FBF8B263677}"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A21DAA-5692-3747-AB44-DA0DD99E938B}">
      <dsp:nvSpPr>
        <dsp:cNvPr id="0" name=""/>
        <dsp:cNvSpPr/>
      </dsp:nvSpPr>
      <dsp:spPr>
        <a:xfrm rot="16200000">
          <a:off x="1008112" y="-1008112"/>
          <a:ext cx="1836204" cy="3852428"/>
        </a:xfrm>
        <a:prstGeom prst="round1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fr-FR" sz="1600" b="1" kern="1200" dirty="0" smtClean="0">
              <a:solidFill>
                <a:schemeClr val="accent6">
                  <a:lumMod val="60000"/>
                  <a:lumOff val="40000"/>
                </a:schemeClr>
              </a:solidFill>
              <a:latin typeface="Arial"/>
              <a:cs typeface="Arial"/>
            </a:rPr>
            <a:t>L’EXPERTISE</a:t>
          </a:r>
        </a:p>
        <a:p>
          <a:pPr lvl="0" algn="ctr" defTabSz="711200">
            <a:lnSpc>
              <a:spcPct val="90000"/>
            </a:lnSpc>
            <a:spcBef>
              <a:spcPct val="0"/>
            </a:spcBef>
            <a:spcAft>
              <a:spcPct val="35000"/>
            </a:spcAft>
          </a:pPr>
          <a:endParaRPr lang="fr-FR" sz="1500" kern="1200" dirty="0" smtClean="0">
            <a:latin typeface="Arial"/>
            <a:cs typeface="Arial"/>
          </a:endParaRPr>
        </a:p>
        <a:p>
          <a:pPr lvl="0" algn="ctr" defTabSz="711200">
            <a:lnSpc>
              <a:spcPct val="90000"/>
            </a:lnSpc>
            <a:spcBef>
              <a:spcPct val="0"/>
            </a:spcBef>
            <a:spcAft>
              <a:spcPct val="35000"/>
            </a:spcAft>
          </a:pPr>
          <a:r>
            <a:rPr lang="fr-FR" sz="1400" b="1" kern="1200" dirty="0" smtClean="0">
              <a:latin typeface="Arial"/>
              <a:cs typeface="Arial"/>
            </a:rPr>
            <a:t>&gt; Études</a:t>
          </a:r>
          <a:endParaRPr lang="fr-FR" sz="1400" kern="1200" dirty="0" smtClean="0">
            <a:latin typeface="Arial"/>
            <a:cs typeface="Arial"/>
          </a:endParaRPr>
        </a:p>
        <a:p>
          <a:pPr lvl="0" algn="ctr" defTabSz="711200">
            <a:lnSpc>
              <a:spcPct val="90000"/>
            </a:lnSpc>
            <a:spcBef>
              <a:spcPct val="0"/>
            </a:spcBef>
            <a:spcAft>
              <a:spcPct val="35000"/>
            </a:spcAft>
          </a:pPr>
          <a:r>
            <a:rPr lang="fr-FR" sz="1400" b="1" kern="1200" dirty="0" smtClean="0">
              <a:latin typeface="Arial"/>
              <a:cs typeface="Arial"/>
            </a:rPr>
            <a:t>&gt; Conseil</a:t>
          </a:r>
          <a:endParaRPr lang="fr-FR" sz="1400" kern="1200" dirty="0">
            <a:latin typeface="Arial"/>
            <a:cs typeface="Arial"/>
          </a:endParaRPr>
        </a:p>
      </dsp:txBody>
      <dsp:txXfrm rot="5400000">
        <a:off x="0" y="0"/>
        <a:ext cx="3852428" cy="1377153"/>
      </dsp:txXfrm>
    </dsp:sp>
    <dsp:sp modelId="{09F86FB1-3212-8040-92EB-088510801DD7}">
      <dsp:nvSpPr>
        <dsp:cNvPr id="0" name=""/>
        <dsp:cNvSpPr/>
      </dsp:nvSpPr>
      <dsp:spPr>
        <a:xfrm>
          <a:off x="3852428" y="0"/>
          <a:ext cx="3852428" cy="1836204"/>
        </a:xfrm>
        <a:prstGeom prst="round1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fr-FR" sz="1600" b="1" kern="1200" dirty="0" smtClean="0">
              <a:solidFill>
                <a:srgbClr val="FAC090"/>
              </a:solidFill>
              <a:latin typeface="Arial"/>
              <a:cs typeface="Arial"/>
            </a:rPr>
            <a:t>Le management « STRATÉGIQUE»</a:t>
          </a:r>
        </a:p>
        <a:p>
          <a:pPr lvl="0" algn="ctr" defTabSz="711200">
            <a:lnSpc>
              <a:spcPct val="90000"/>
            </a:lnSpc>
            <a:spcBef>
              <a:spcPct val="0"/>
            </a:spcBef>
            <a:spcAft>
              <a:spcPct val="35000"/>
            </a:spcAft>
          </a:pPr>
          <a:endParaRPr lang="fr-FR" sz="1600" kern="1200" dirty="0" smtClean="0">
            <a:latin typeface="Arial"/>
            <a:cs typeface="Arial"/>
          </a:endParaRPr>
        </a:p>
        <a:p>
          <a:pPr lvl="0" algn="ctr" defTabSz="711200">
            <a:lnSpc>
              <a:spcPct val="90000"/>
            </a:lnSpc>
            <a:spcBef>
              <a:spcPct val="0"/>
            </a:spcBef>
            <a:spcAft>
              <a:spcPct val="35000"/>
            </a:spcAft>
          </a:pPr>
          <a:r>
            <a:rPr lang="fr-FR" sz="1400" b="1" kern="1200" dirty="0" smtClean="0">
              <a:latin typeface="Arial"/>
              <a:cs typeface="Arial"/>
            </a:rPr>
            <a:t>&gt; Management de manageurs</a:t>
          </a:r>
          <a:endParaRPr lang="fr-FR" sz="1400" kern="1200" dirty="0" smtClean="0">
            <a:latin typeface="Arial"/>
            <a:cs typeface="Arial"/>
          </a:endParaRPr>
        </a:p>
        <a:p>
          <a:pPr lvl="0" algn="ctr" defTabSz="711200">
            <a:lnSpc>
              <a:spcPct val="90000"/>
            </a:lnSpc>
            <a:spcBef>
              <a:spcPct val="0"/>
            </a:spcBef>
            <a:spcAft>
              <a:spcPct val="35000"/>
            </a:spcAft>
          </a:pPr>
          <a:r>
            <a:rPr lang="fr-FR" sz="1400" b="1" kern="1200" dirty="0" smtClean="0">
              <a:latin typeface="Arial"/>
              <a:cs typeface="Arial"/>
            </a:rPr>
            <a:t>&gt; Participation aux décisions stratégiques</a:t>
          </a:r>
          <a:endParaRPr lang="fr-FR" sz="1400" kern="1200" dirty="0">
            <a:latin typeface="Arial"/>
            <a:cs typeface="Arial"/>
          </a:endParaRPr>
        </a:p>
      </dsp:txBody>
      <dsp:txXfrm>
        <a:off x="3852428" y="0"/>
        <a:ext cx="3852428" cy="1377153"/>
      </dsp:txXfrm>
    </dsp:sp>
    <dsp:sp modelId="{84D8F072-5DB7-4642-9C57-30316A16A5A7}">
      <dsp:nvSpPr>
        <dsp:cNvPr id="0" name=""/>
        <dsp:cNvSpPr/>
      </dsp:nvSpPr>
      <dsp:spPr>
        <a:xfrm rot="10800000">
          <a:off x="0" y="1836204"/>
          <a:ext cx="3852428" cy="1836204"/>
        </a:xfrm>
        <a:prstGeom prst="round1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fr-FR" sz="1600" b="1" kern="1200" dirty="0" smtClean="0">
              <a:solidFill>
                <a:srgbClr val="FAC090"/>
              </a:solidFill>
              <a:latin typeface="Arial"/>
              <a:cs typeface="Arial"/>
            </a:rPr>
            <a:t>Le management « OPÉRATIONNEL »</a:t>
          </a:r>
        </a:p>
        <a:p>
          <a:pPr lvl="0" algn="ctr" defTabSz="711200">
            <a:lnSpc>
              <a:spcPct val="90000"/>
            </a:lnSpc>
            <a:spcBef>
              <a:spcPct val="0"/>
            </a:spcBef>
            <a:spcAft>
              <a:spcPct val="35000"/>
            </a:spcAft>
          </a:pPr>
          <a:endParaRPr lang="fr-FR" sz="1500" kern="1200" dirty="0" smtClean="0">
            <a:latin typeface="Arial"/>
            <a:cs typeface="Arial"/>
          </a:endParaRPr>
        </a:p>
        <a:p>
          <a:pPr lvl="0" algn="ctr" defTabSz="711200">
            <a:lnSpc>
              <a:spcPct val="90000"/>
            </a:lnSpc>
            <a:spcBef>
              <a:spcPct val="0"/>
            </a:spcBef>
            <a:spcAft>
              <a:spcPct val="35000"/>
            </a:spcAft>
          </a:pPr>
          <a:r>
            <a:rPr lang="fr-FR" sz="1400" b="1" kern="1200" dirty="0" smtClean="0">
              <a:latin typeface="Arial"/>
              <a:cs typeface="Arial"/>
            </a:rPr>
            <a:t>&gt; Management direct d’activités RH, Budget, …</a:t>
          </a:r>
          <a:endParaRPr lang="fr-FR" sz="1400" kern="1200" dirty="0">
            <a:latin typeface="Arial"/>
            <a:cs typeface="Arial"/>
          </a:endParaRPr>
        </a:p>
      </dsp:txBody>
      <dsp:txXfrm rot="10800000">
        <a:off x="0" y="2295255"/>
        <a:ext cx="3852428" cy="1377153"/>
      </dsp:txXfrm>
    </dsp:sp>
    <dsp:sp modelId="{5CA7C514-CE30-A448-A40B-1CF43D25B0BB}">
      <dsp:nvSpPr>
        <dsp:cNvPr id="0" name=""/>
        <dsp:cNvSpPr/>
      </dsp:nvSpPr>
      <dsp:spPr>
        <a:xfrm rot="5400000">
          <a:off x="4860539" y="828092"/>
          <a:ext cx="1836204" cy="3852428"/>
        </a:xfrm>
        <a:prstGeom prst="round1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fr-FR" sz="1600" b="1" kern="1200" dirty="0" smtClean="0">
              <a:solidFill>
                <a:srgbClr val="FAC090"/>
              </a:solidFill>
              <a:latin typeface="Arial"/>
              <a:cs typeface="Arial"/>
            </a:rPr>
            <a:t>Le management « TRANSVERSE »</a:t>
          </a:r>
        </a:p>
        <a:p>
          <a:pPr lvl="0" algn="ctr" defTabSz="711200">
            <a:lnSpc>
              <a:spcPct val="90000"/>
            </a:lnSpc>
            <a:spcBef>
              <a:spcPct val="0"/>
            </a:spcBef>
            <a:spcAft>
              <a:spcPct val="35000"/>
            </a:spcAft>
          </a:pPr>
          <a:endParaRPr lang="fr-FR" sz="1700" kern="1200" dirty="0" smtClean="0">
            <a:latin typeface="Arial"/>
            <a:cs typeface="Arial"/>
          </a:endParaRPr>
        </a:p>
        <a:p>
          <a:pPr lvl="0" algn="ctr" defTabSz="711200">
            <a:lnSpc>
              <a:spcPct val="90000"/>
            </a:lnSpc>
            <a:spcBef>
              <a:spcPct val="0"/>
            </a:spcBef>
            <a:spcAft>
              <a:spcPct val="35000"/>
            </a:spcAft>
          </a:pPr>
          <a:r>
            <a:rPr lang="fr-FR" sz="1400" b="1" kern="1200" dirty="0" smtClean="0">
              <a:latin typeface="Arial"/>
              <a:cs typeface="Arial"/>
            </a:rPr>
            <a:t>&gt; Pilotage de projets, réseaux</a:t>
          </a:r>
          <a:endParaRPr lang="fr-FR" sz="1400" kern="1200" dirty="0">
            <a:latin typeface="Arial"/>
            <a:cs typeface="Arial"/>
          </a:endParaRPr>
        </a:p>
      </dsp:txBody>
      <dsp:txXfrm rot="-5400000">
        <a:off x="3852428" y="2295254"/>
        <a:ext cx="3852428" cy="1377153"/>
      </dsp:txXfrm>
    </dsp:sp>
    <dsp:sp modelId="{41F0A40B-BA57-FD47-A8ED-3FBF8B263677}">
      <dsp:nvSpPr>
        <dsp:cNvPr id="0" name=""/>
        <dsp:cNvSpPr/>
      </dsp:nvSpPr>
      <dsp:spPr>
        <a:xfrm>
          <a:off x="1080112" y="1656187"/>
          <a:ext cx="876458" cy="378046"/>
        </a:xfrm>
        <a:prstGeom prst="roundRect">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fr-FR" sz="800" kern="1200" dirty="0">
            <a:solidFill>
              <a:schemeClr val="tx1"/>
            </a:solidFill>
            <a:latin typeface="Arial"/>
            <a:cs typeface="Arial"/>
          </a:endParaRPr>
        </a:p>
      </dsp:txBody>
      <dsp:txXfrm>
        <a:off x="1098567" y="1674642"/>
        <a:ext cx="839548" cy="341136"/>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BE75D33F-31D4-4201-B357-64249ECCBEF8}" type="datetimeFigureOut">
              <a:rPr lang="fr-FR" smtClean="0"/>
              <a:t>18/04/2014</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91D058C1-EDD3-45D1-BE59-6E05413362EB}" type="slidenum">
              <a:rPr lang="fr-FR" smtClean="0"/>
              <a:t>‹N°›</a:t>
            </a:fld>
            <a:endParaRPr lang="fr-FR"/>
          </a:p>
        </p:txBody>
      </p:sp>
    </p:spTree>
    <p:extLst>
      <p:ext uri="{BB962C8B-B14F-4D97-AF65-F5344CB8AC3E}">
        <p14:creationId xmlns:p14="http://schemas.microsoft.com/office/powerpoint/2010/main" val="2294220280"/>
      </p:ext>
    </p:extLst>
  </p:cSld>
  <p:clrMap bg1="lt1" tx1="dk1" bg2="lt2" tx2="dk2" accent1="accent1" accent2="accent2" accent3="accent3" accent4="accent4" accent5="accent5" accent6="accent6" hlink="hlink" folHlink="folHlink"/>
  <p:notesStyle>
    <a:lvl1pPr marL="0" algn="l" defTabSz="909891" rtl="0" eaLnBrk="1" latinLnBrk="0" hangingPunct="1">
      <a:defRPr sz="1200" kern="1200">
        <a:solidFill>
          <a:schemeClr val="tx1"/>
        </a:solidFill>
        <a:latin typeface="+mn-lt"/>
        <a:ea typeface="+mn-ea"/>
        <a:cs typeface="+mn-cs"/>
      </a:defRPr>
    </a:lvl1pPr>
    <a:lvl2pPr marL="454944" algn="l" defTabSz="909891" rtl="0" eaLnBrk="1" latinLnBrk="0" hangingPunct="1">
      <a:defRPr sz="1200" kern="1200">
        <a:solidFill>
          <a:schemeClr val="tx1"/>
        </a:solidFill>
        <a:latin typeface="+mn-lt"/>
        <a:ea typeface="+mn-ea"/>
        <a:cs typeface="+mn-cs"/>
      </a:defRPr>
    </a:lvl2pPr>
    <a:lvl3pPr marL="909891" algn="l" defTabSz="909891" rtl="0" eaLnBrk="1" latinLnBrk="0" hangingPunct="1">
      <a:defRPr sz="1200" kern="1200">
        <a:solidFill>
          <a:schemeClr val="tx1"/>
        </a:solidFill>
        <a:latin typeface="+mn-lt"/>
        <a:ea typeface="+mn-ea"/>
        <a:cs typeface="+mn-cs"/>
      </a:defRPr>
    </a:lvl3pPr>
    <a:lvl4pPr marL="1364836" algn="l" defTabSz="909891" rtl="0" eaLnBrk="1" latinLnBrk="0" hangingPunct="1">
      <a:defRPr sz="1200" kern="1200">
        <a:solidFill>
          <a:schemeClr val="tx1"/>
        </a:solidFill>
        <a:latin typeface="+mn-lt"/>
        <a:ea typeface="+mn-ea"/>
        <a:cs typeface="+mn-cs"/>
      </a:defRPr>
    </a:lvl4pPr>
    <a:lvl5pPr marL="1819780" algn="l" defTabSz="909891" rtl="0" eaLnBrk="1" latinLnBrk="0" hangingPunct="1">
      <a:defRPr sz="1200" kern="1200">
        <a:solidFill>
          <a:schemeClr val="tx1"/>
        </a:solidFill>
        <a:latin typeface="+mn-lt"/>
        <a:ea typeface="+mn-ea"/>
        <a:cs typeface="+mn-cs"/>
      </a:defRPr>
    </a:lvl5pPr>
    <a:lvl6pPr marL="2274721" algn="l" defTabSz="909891" rtl="0" eaLnBrk="1" latinLnBrk="0" hangingPunct="1">
      <a:defRPr sz="1200" kern="1200">
        <a:solidFill>
          <a:schemeClr val="tx1"/>
        </a:solidFill>
        <a:latin typeface="+mn-lt"/>
        <a:ea typeface="+mn-ea"/>
        <a:cs typeface="+mn-cs"/>
      </a:defRPr>
    </a:lvl6pPr>
    <a:lvl7pPr marL="2729668" algn="l" defTabSz="909891" rtl="0" eaLnBrk="1" latinLnBrk="0" hangingPunct="1">
      <a:defRPr sz="1200" kern="1200">
        <a:solidFill>
          <a:schemeClr val="tx1"/>
        </a:solidFill>
        <a:latin typeface="+mn-lt"/>
        <a:ea typeface="+mn-ea"/>
        <a:cs typeface="+mn-cs"/>
      </a:defRPr>
    </a:lvl7pPr>
    <a:lvl8pPr marL="3184614" algn="l" defTabSz="909891" rtl="0" eaLnBrk="1" latinLnBrk="0" hangingPunct="1">
      <a:defRPr sz="1200" kern="1200">
        <a:solidFill>
          <a:schemeClr val="tx1"/>
        </a:solidFill>
        <a:latin typeface="+mn-lt"/>
        <a:ea typeface="+mn-ea"/>
        <a:cs typeface="+mn-cs"/>
      </a:defRPr>
    </a:lvl8pPr>
    <a:lvl9pPr marL="3639563" algn="l" defTabSz="90989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1D058C1-EDD3-45D1-BE59-6E05413362EB}" type="slidenum">
              <a:rPr lang="fr-FR" smtClean="0"/>
              <a:t>1</a:t>
            </a:fld>
            <a:endParaRPr lang="fr-FR"/>
          </a:p>
        </p:txBody>
      </p:sp>
    </p:spTree>
    <p:extLst>
      <p:ext uri="{BB962C8B-B14F-4D97-AF65-F5344CB8AC3E}">
        <p14:creationId xmlns:p14="http://schemas.microsoft.com/office/powerpoint/2010/main" val="616593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b="1" dirty="0" smtClean="0"/>
              <a:t>INTRO : Il convient enfin d’esquisser</a:t>
            </a:r>
            <a:r>
              <a:rPr lang="fr-FR" b="1" dirty="0"/>
              <a:t>, dans un contexte de recomposition universitaire majeure, les opportunités de nature à conforter l’affirmation du nouveau rôle du DGS dans son établissement (3)</a:t>
            </a:r>
            <a:r>
              <a:rPr lang="fr-FR" b="1" dirty="0" smtClean="0"/>
              <a:t>.</a:t>
            </a:r>
          </a:p>
          <a:p>
            <a:pPr>
              <a:spcBef>
                <a:spcPct val="0"/>
              </a:spcBef>
            </a:pPr>
            <a:r>
              <a:rPr lang="fr-FR" dirty="0" smtClean="0"/>
              <a:t>Au </a:t>
            </a:r>
            <a:r>
              <a:rPr lang="fr-FR" dirty="0"/>
              <a:t>final, la « cartographie » des missions et compétences qui sont au cœur du métier de DGS est encore à ce jour </a:t>
            </a:r>
            <a:r>
              <a:rPr lang="fr-FR" dirty="0" smtClean="0"/>
              <a:t>difficile à établir car très </a:t>
            </a:r>
            <a:r>
              <a:rPr lang="fr-FR" dirty="0"/>
              <a:t>différenciée, à l’image de nos établissements. </a:t>
            </a:r>
            <a:r>
              <a:rPr lang="fr-FR" b="1" dirty="0"/>
              <a:t>Le mouvement actuel de recomposition du paysage universitaire, dans le prolongement des premiers effets induits par la loi LRU, permet de dégager quelques lignes forces pouvant préfigurer le métier du DGS de demain.</a:t>
            </a:r>
          </a:p>
          <a:p>
            <a:pPr eaLnBrk="1" hangingPunct="1">
              <a:spcBef>
                <a:spcPct val="0"/>
              </a:spcBef>
            </a:pPr>
            <a:r>
              <a:rPr lang="fr-FR" dirty="0" smtClean="0"/>
              <a:t>--------------------------------------------------------------</a:t>
            </a:r>
          </a:p>
          <a:p>
            <a:endParaRPr lang="fr-FR" sz="1200" dirty="0" smtClean="0">
              <a:solidFill>
                <a:schemeClr val="bg1">
                  <a:lumMod val="75000"/>
                </a:schemeClr>
              </a:solidFill>
              <a:latin typeface="Arial"/>
              <a:cs typeface="Arial"/>
            </a:endParaRPr>
          </a:p>
          <a:p>
            <a:r>
              <a:rPr lang="fr-FR" sz="1200" b="1" dirty="0" smtClean="0">
                <a:solidFill>
                  <a:schemeClr val="bg1">
                    <a:lumMod val="75000"/>
                  </a:schemeClr>
                </a:solidFill>
                <a:latin typeface="Arial"/>
                <a:cs typeface="Arial"/>
              </a:rPr>
              <a:t>✔ contribue systématiquement à la construction de la stratégie d’évolution de son établissement</a:t>
            </a:r>
          </a:p>
          <a:p>
            <a:pPr marL="171450" indent="-171450">
              <a:buFont typeface="Wingdings" pitchFamily="2" charset="2"/>
              <a:buChar char="à"/>
            </a:pPr>
            <a:r>
              <a:rPr lang="fr-FR" sz="1050" baseline="0" dirty="0" smtClean="0">
                <a:solidFill>
                  <a:schemeClr val="bg1">
                    <a:lumMod val="75000"/>
                  </a:schemeClr>
                </a:solidFill>
                <a:latin typeface="Arial"/>
                <a:cs typeface="Arial"/>
                <a:sym typeface="Wingdings" pitchFamily="2" charset="2"/>
              </a:rPr>
              <a:t>Suppose une bonne connaissance de l’environnement et du paysage national de l’ESR mais aussi international (benchmark, force de proposition)</a:t>
            </a:r>
          </a:p>
          <a:p>
            <a:pPr marL="171450" indent="-171450">
              <a:buFont typeface="Wingdings" pitchFamily="2" charset="2"/>
              <a:buChar char="à"/>
            </a:pPr>
            <a:r>
              <a:rPr lang="fr-FR" sz="1050" baseline="0" dirty="0" smtClean="0">
                <a:solidFill>
                  <a:schemeClr val="bg1">
                    <a:lumMod val="75000"/>
                  </a:schemeClr>
                </a:solidFill>
                <a:latin typeface="Arial"/>
                <a:cs typeface="Arial"/>
                <a:sym typeface="Wingdings" pitchFamily="2" charset="2"/>
              </a:rPr>
              <a:t> Suppose une bonne connaissance des futurs enjeux qui se dessinent concernant l’ESR (concurrence internationale, mobilité des étudiants à hauts revenus, modèles économiques,  etc…)</a:t>
            </a:r>
          </a:p>
          <a:p>
            <a:pPr marL="171450" indent="-171450">
              <a:buFont typeface="Wingdings" pitchFamily="2" charset="2"/>
              <a:buChar char="à"/>
            </a:pPr>
            <a:r>
              <a:rPr lang="fr-FR" sz="1050" baseline="0" dirty="0" smtClean="0">
                <a:solidFill>
                  <a:schemeClr val="bg1">
                    <a:lumMod val="75000"/>
                  </a:schemeClr>
                </a:solidFill>
                <a:latin typeface="Arial"/>
                <a:cs typeface="Arial"/>
                <a:sym typeface="Wingdings" pitchFamily="2" charset="2"/>
              </a:rPr>
              <a:t>Suppose aussi de s’intéresser aux missions fondamentales de l’université que sont la formation et la recherche et là aussi être curieux des prochains enjeux (formation : quels usages des nouvelles technologies – MOOCS – des nouvelles pratiques – pédagogie inversée ? Recherche : NBIC).</a:t>
            </a:r>
          </a:p>
          <a:p>
            <a:endParaRPr lang="fr-FR" sz="1200" dirty="0" smtClean="0">
              <a:solidFill>
                <a:schemeClr val="bg1">
                  <a:lumMod val="75000"/>
                </a:schemeClr>
              </a:solidFill>
              <a:latin typeface="Arial"/>
              <a:cs typeface="Arial"/>
            </a:endParaRPr>
          </a:p>
          <a:p>
            <a:r>
              <a:rPr lang="fr-FR" sz="1200" dirty="0" smtClean="0">
                <a:solidFill>
                  <a:schemeClr val="bg1">
                    <a:lumMod val="75000"/>
                  </a:schemeClr>
                </a:solidFill>
                <a:latin typeface="Arial"/>
                <a:cs typeface="Arial"/>
              </a:rPr>
              <a:t>✔ </a:t>
            </a:r>
            <a:r>
              <a:rPr lang="fr-FR" sz="1200" b="1" dirty="0" smtClean="0">
                <a:solidFill>
                  <a:schemeClr val="bg1">
                    <a:lumMod val="75000"/>
                  </a:schemeClr>
                </a:solidFill>
                <a:latin typeface="Arial"/>
                <a:cs typeface="Arial"/>
              </a:rPr>
              <a:t>transforme les orientations politiques de l’équipe présidentielle en décisions stratégiques, procède au contrôle de leur exécution ainsi qu’à leur évaluation</a:t>
            </a:r>
          </a:p>
          <a:p>
            <a:r>
              <a:rPr lang="fr-FR" sz="1200" b="0" dirty="0" smtClean="0">
                <a:solidFill>
                  <a:schemeClr val="bg1">
                    <a:lumMod val="75000"/>
                  </a:schemeClr>
                </a:solidFill>
                <a:latin typeface="Arial"/>
                <a:cs typeface="Arial"/>
                <a:sym typeface="Wingdings" pitchFamily="2" charset="2"/>
              </a:rPr>
              <a:t> Suppose des qualités</a:t>
            </a:r>
            <a:r>
              <a:rPr lang="fr-FR" sz="1200" b="0" baseline="0" dirty="0" smtClean="0">
                <a:solidFill>
                  <a:schemeClr val="bg1">
                    <a:lumMod val="75000"/>
                  </a:schemeClr>
                </a:solidFill>
                <a:latin typeface="Arial"/>
                <a:cs typeface="Arial"/>
                <a:sym typeface="Wingdings" pitchFamily="2" charset="2"/>
              </a:rPr>
              <a:t> managériales différentes d’un rôle purement opérationnel ou technique.</a:t>
            </a:r>
            <a:endParaRPr lang="fr-FR" sz="1200" b="0" dirty="0" smtClean="0">
              <a:solidFill>
                <a:schemeClr val="bg1">
                  <a:lumMod val="75000"/>
                </a:schemeClr>
              </a:solidFill>
              <a:latin typeface="Arial"/>
              <a:cs typeface="Arial"/>
            </a:endParaRPr>
          </a:p>
          <a:p>
            <a:r>
              <a:rPr lang="fr-FR" sz="1200" b="1" dirty="0" smtClean="0">
                <a:solidFill>
                  <a:schemeClr val="bg1">
                    <a:lumMod val="75000"/>
                  </a:schemeClr>
                </a:solidFill>
                <a:latin typeface="Arial"/>
                <a:cs typeface="Arial"/>
              </a:rPr>
              <a:t> </a:t>
            </a:r>
          </a:p>
          <a:p>
            <a:r>
              <a:rPr lang="fr-FR" sz="1200" b="1" dirty="0" smtClean="0">
                <a:solidFill>
                  <a:schemeClr val="bg1">
                    <a:lumMod val="75000"/>
                  </a:schemeClr>
                </a:solidFill>
                <a:latin typeface="Arial"/>
                <a:cs typeface="Arial"/>
              </a:rPr>
              <a:t>✔ coordonne tous les personnels BIATOS, y compris ceux délocalisés au sein de structures administratives ou techniques de proximité et s’implique particulièrement dans la répartition optimisée des ressources dédiées aux fonctions de soutien</a:t>
            </a:r>
          </a:p>
          <a:p>
            <a:r>
              <a:rPr lang="fr-FR" sz="1200" b="1" dirty="0" smtClean="0">
                <a:solidFill>
                  <a:schemeClr val="bg1">
                    <a:lumMod val="75000"/>
                  </a:schemeClr>
                </a:solidFill>
                <a:latin typeface="Arial"/>
                <a:cs typeface="Arial"/>
                <a:sym typeface="Wingdings" pitchFamily="2" charset="2"/>
              </a:rPr>
              <a:t> </a:t>
            </a:r>
            <a:r>
              <a:rPr lang="fr-FR" sz="1200" b="0" dirty="0" smtClean="0">
                <a:solidFill>
                  <a:schemeClr val="bg1">
                    <a:lumMod val="75000"/>
                  </a:schemeClr>
                </a:solidFill>
                <a:latin typeface="Arial"/>
                <a:cs typeface="Arial"/>
                <a:sym typeface="Wingdings" pitchFamily="2" charset="2"/>
              </a:rPr>
              <a:t>Suppose dans</a:t>
            </a:r>
            <a:r>
              <a:rPr lang="fr-FR" sz="1200" b="0" baseline="0" dirty="0" smtClean="0">
                <a:solidFill>
                  <a:schemeClr val="bg1">
                    <a:lumMod val="75000"/>
                  </a:schemeClr>
                </a:solidFill>
                <a:latin typeface="Arial"/>
                <a:cs typeface="Arial"/>
                <a:sym typeface="Wingdings" pitchFamily="2" charset="2"/>
              </a:rPr>
              <a:t> la plupart du temps une ré</a:t>
            </a:r>
            <a:r>
              <a:rPr lang="fr-FR" sz="1200" b="0" dirty="0" smtClean="0">
                <a:solidFill>
                  <a:schemeClr val="bg1">
                    <a:lumMod val="75000"/>
                  </a:schemeClr>
                </a:solidFill>
                <a:latin typeface="Arial"/>
                <a:cs typeface="Arial"/>
                <a:sym typeface="Wingdings" pitchFamily="2" charset="2"/>
              </a:rPr>
              <a:t>organisation</a:t>
            </a:r>
            <a:r>
              <a:rPr lang="fr-FR" sz="1200" b="0" baseline="0" dirty="0" smtClean="0">
                <a:solidFill>
                  <a:schemeClr val="bg1">
                    <a:lumMod val="75000"/>
                  </a:schemeClr>
                </a:solidFill>
                <a:latin typeface="Arial"/>
                <a:cs typeface="Arial"/>
                <a:sym typeface="Wingdings" pitchFamily="2" charset="2"/>
              </a:rPr>
              <a:t> des fonctions support (</a:t>
            </a:r>
            <a:r>
              <a:rPr lang="fr-FR" sz="1200" b="0" baseline="0" dirty="0" err="1" smtClean="0">
                <a:solidFill>
                  <a:schemeClr val="bg1">
                    <a:lumMod val="75000"/>
                  </a:schemeClr>
                </a:solidFill>
                <a:latin typeface="Arial"/>
                <a:cs typeface="Arial"/>
                <a:sym typeface="Wingdings" pitchFamily="2" charset="2"/>
              </a:rPr>
              <a:t>ie</a:t>
            </a:r>
            <a:r>
              <a:rPr lang="fr-FR" sz="1200" b="0" baseline="0" dirty="0" smtClean="0">
                <a:solidFill>
                  <a:schemeClr val="bg1">
                    <a:lumMod val="75000"/>
                  </a:schemeClr>
                </a:solidFill>
                <a:latin typeface="Arial"/>
                <a:cs typeface="Arial"/>
                <a:sym typeface="Wingdings" pitchFamily="2" charset="2"/>
              </a:rPr>
              <a:t> une nouvelle répartition entre centre et composantes) et soutien portée par le DGS.</a:t>
            </a:r>
            <a:endParaRPr lang="fr-FR" sz="1200" b="0" dirty="0" smtClean="0">
              <a:solidFill>
                <a:schemeClr val="bg1">
                  <a:lumMod val="75000"/>
                </a:schemeClr>
              </a:solidFill>
              <a:latin typeface="Arial"/>
              <a:cs typeface="Arial"/>
            </a:endParaRPr>
          </a:p>
          <a:p>
            <a:r>
              <a:rPr lang="fr-FR" sz="1200" b="1" dirty="0" smtClean="0">
                <a:solidFill>
                  <a:schemeClr val="bg1">
                    <a:lumMod val="75000"/>
                  </a:schemeClr>
                </a:solidFill>
                <a:latin typeface="Arial"/>
                <a:cs typeface="Arial"/>
              </a:rPr>
              <a:t> </a:t>
            </a:r>
          </a:p>
          <a:p>
            <a:r>
              <a:rPr lang="fr-FR" sz="1200" b="1" dirty="0" smtClean="0">
                <a:solidFill>
                  <a:schemeClr val="bg1">
                    <a:lumMod val="75000"/>
                  </a:schemeClr>
                </a:solidFill>
                <a:latin typeface="Arial"/>
                <a:cs typeface="Arial"/>
              </a:rPr>
              <a:t>✔ soit force de proposition, vis à vis du président, quant aux possibilités d’exploitation des nouvelles marges de manœuvre introduites par les </a:t>
            </a:r>
            <a:r>
              <a:rPr lang="fr-FR" sz="1200" b="1" dirty="0" smtClean="0">
                <a:solidFill>
                  <a:schemeClr val="bg1">
                    <a:lumMod val="75000"/>
                  </a:schemeClr>
                </a:solidFill>
                <a:latin typeface="Arial"/>
                <a:cs typeface="Arial"/>
              </a:rPr>
              <a:t>RCE</a:t>
            </a:r>
            <a:endParaRPr lang="fr-FR" sz="1200" b="1" dirty="0" smtClean="0">
              <a:solidFill>
                <a:schemeClr val="bg1">
                  <a:lumMod val="75000"/>
                </a:schemeClr>
              </a:solidFill>
              <a:latin typeface="Arial"/>
              <a:cs typeface="Arial"/>
            </a:endParaRPr>
          </a:p>
          <a:p>
            <a:r>
              <a:rPr lang="fr-FR" sz="1200" b="1" dirty="0" smtClean="0">
                <a:solidFill>
                  <a:schemeClr val="bg1">
                    <a:lumMod val="75000"/>
                  </a:schemeClr>
                </a:solidFill>
                <a:latin typeface="Arial"/>
                <a:cs typeface="Arial"/>
              </a:rPr>
              <a:t>✔ contribue au renforcement de l’attractivité de l’établissement (en matière RH notamment</a:t>
            </a:r>
            <a:r>
              <a:rPr lang="fr-FR" sz="1200" b="1" dirty="0" smtClean="0">
                <a:solidFill>
                  <a:schemeClr val="bg1">
                    <a:lumMod val="75000"/>
                  </a:schemeClr>
                </a:solidFill>
                <a:latin typeface="Arial"/>
                <a:cs typeface="Arial"/>
              </a:rPr>
              <a:t>)</a:t>
            </a:r>
          </a:p>
          <a:p>
            <a:endParaRPr lang="fr-FR" sz="1200" b="1" dirty="0" smtClean="0">
              <a:solidFill>
                <a:schemeClr val="bg1">
                  <a:lumMod val="75000"/>
                </a:schemeClr>
              </a:solidFill>
              <a:latin typeface="Arial"/>
              <a:cs typeface="Arial"/>
            </a:endParaRPr>
          </a:p>
          <a:p>
            <a:r>
              <a:rPr lang="fr-FR" sz="1200" b="1" dirty="0" smtClean="0">
                <a:solidFill>
                  <a:schemeClr val="bg1">
                    <a:lumMod val="75000"/>
                  </a:schemeClr>
                </a:solidFill>
                <a:latin typeface="Arial"/>
                <a:cs typeface="Arial"/>
                <a:sym typeface="Wingdings" pitchFamily="2" charset="2"/>
              </a:rPr>
              <a:t> </a:t>
            </a:r>
            <a:r>
              <a:rPr lang="fr-FR" sz="1200" b="0" i="0" u="none" strike="noStrike" kern="1200" baseline="0" dirty="0" smtClean="0">
                <a:solidFill>
                  <a:schemeClr val="tx1"/>
                </a:solidFill>
                <a:latin typeface="+mn-lt"/>
                <a:ea typeface="+mn-ea"/>
                <a:cs typeface="+mn-cs"/>
              </a:rPr>
              <a:t>Plus qu’hier, les équipes présidentielles ont besoin d’être conseillé, de nourrir leur projet d’outils d’aide à la décision robustes, de nourrir leur réflexion de vision prospective… </a:t>
            </a:r>
            <a:r>
              <a:rPr lang="fr-FR" sz="1200" b="0" i="0" u="sng" strike="noStrike" kern="1200" baseline="0" dirty="0" smtClean="0">
                <a:solidFill>
                  <a:schemeClr val="tx1"/>
                </a:solidFill>
                <a:latin typeface="+mn-lt"/>
                <a:ea typeface="+mn-ea"/>
                <a:cs typeface="+mn-cs"/>
              </a:rPr>
              <a:t>d’être rassuré par « un chef d’orchestre » </a:t>
            </a:r>
            <a:r>
              <a:rPr lang="fr-FR" sz="1200" b="0" i="0" u="none" strike="noStrike" kern="1200" baseline="0" dirty="0" smtClean="0">
                <a:solidFill>
                  <a:schemeClr val="tx1"/>
                </a:solidFill>
                <a:latin typeface="+mn-lt"/>
                <a:ea typeface="+mn-ea"/>
                <a:cs typeface="+mn-cs"/>
              </a:rPr>
              <a:t>susceptible de porter et traduire leur projet en garantissant sa mise en </a:t>
            </a:r>
            <a:r>
              <a:rPr lang="fr-FR" sz="1200" b="0" i="0" u="none" strike="noStrike" kern="1200" baseline="0" dirty="0" err="1" smtClean="0">
                <a:solidFill>
                  <a:schemeClr val="tx1"/>
                </a:solidFill>
                <a:latin typeface="+mn-lt"/>
                <a:ea typeface="+mn-ea"/>
                <a:cs typeface="+mn-cs"/>
              </a:rPr>
              <a:t>oeuvre</a:t>
            </a:r>
            <a:r>
              <a:rPr lang="fr-FR" sz="1200" b="0" i="0" u="none" strike="noStrike" kern="1200" baseline="0" dirty="0" smtClean="0">
                <a:solidFill>
                  <a:schemeClr val="tx1"/>
                </a:solidFill>
                <a:latin typeface="+mn-lt"/>
                <a:ea typeface="+mn-ea"/>
                <a:cs typeface="+mn-cs"/>
              </a:rPr>
              <a:t>. Il est plus que jamais </a:t>
            </a:r>
            <a:r>
              <a:rPr lang="fr-FR" sz="1200" b="0" i="0" u="sng" strike="noStrike" kern="1200" baseline="0" dirty="0" smtClean="0">
                <a:solidFill>
                  <a:schemeClr val="tx1"/>
                </a:solidFill>
                <a:latin typeface="+mn-lt"/>
                <a:ea typeface="+mn-ea"/>
                <a:cs typeface="+mn-cs"/>
              </a:rPr>
              <a:t>le « bras armé » </a:t>
            </a:r>
            <a:r>
              <a:rPr lang="fr-FR" sz="1200" b="0" i="0" u="none" strike="noStrike" kern="1200" baseline="0" dirty="0" smtClean="0">
                <a:solidFill>
                  <a:schemeClr val="tx1"/>
                </a:solidFill>
                <a:latin typeface="+mn-lt"/>
                <a:ea typeface="+mn-ea"/>
                <a:cs typeface="+mn-cs"/>
              </a:rPr>
              <a:t>de l’équipe présidentielle. </a:t>
            </a:r>
            <a:endParaRPr lang="fr-FR" sz="1200" b="0" dirty="0" smtClean="0">
              <a:solidFill>
                <a:schemeClr val="bg1">
                  <a:lumMod val="75000"/>
                </a:schemeClr>
              </a:solidFill>
              <a:latin typeface="Arial"/>
              <a:cs typeface="Arial"/>
            </a:endParaRPr>
          </a:p>
          <a:p>
            <a:endParaRPr lang="fr-FR" sz="1200" b="1" dirty="0" smtClean="0">
              <a:solidFill>
                <a:schemeClr val="bg1">
                  <a:lumMod val="75000"/>
                </a:schemeClr>
              </a:solidFill>
              <a:latin typeface="Arial"/>
              <a:cs typeface="Arial"/>
            </a:endParaRPr>
          </a:p>
          <a:p>
            <a:endParaRPr b="1" dirty="0" smtClean="0">
              <a:solidFill>
                <a:schemeClr val="bg1">
                  <a:lumMod val="75000"/>
                </a:schemeClr>
              </a:solidFill>
            </a:endParaRPr>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1B2F5A-CFB5-4D09-9E16-2B4F68C9981F}" type="slidenum">
              <a:rPr smtClean="0"/>
              <a:pPr fontAlgn="base">
                <a:spcBef>
                  <a:spcPct val="0"/>
                </a:spcBef>
                <a:spcAft>
                  <a:spcPct val="0"/>
                </a:spcAft>
                <a:defRPr/>
              </a:pPr>
              <a:t>10</a:t>
            </a:fld>
            <a:endParaRP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z="1200" b="0" i="0" u="none" strike="noStrike" kern="1200" baseline="0" dirty="0" smtClean="0">
                <a:solidFill>
                  <a:schemeClr val="tx1"/>
                </a:solidFill>
                <a:latin typeface="+mn-lt"/>
                <a:ea typeface="+mn-ea"/>
                <a:cs typeface="+mn-cs"/>
              </a:rPr>
              <a:t>Si cette dynamique est à l’</a:t>
            </a:r>
            <a:r>
              <a:rPr lang="fr-FR" sz="1200" b="0" i="0" u="none" strike="noStrike" kern="1200" baseline="0" dirty="0" err="1" smtClean="0">
                <a:solidFill>
                  <a:schemeClr val="tx1"/>
                </a:solidFill>
                <a:latin typeface="+mn-lt"/>
                <a:ea typeface="+mn-ea"/>
                <a:cs typeface="+mn-cs"/>
              </a:rPr>
              <a:t>oeuvre</a:t>
            </a:r>
            <a:r>
              <a:rPr lang="fr-FR" sz="1200" b="0" i="0" u="none" strike="noStrike" kern="1200" baseline="0" dirty="0" smtClean="0">
                <a:solidFill>
                  <a:schemeClr val="tx1"/>
                </a:solidFill>
                <a:latin typeface="+mn-lt"/>
                <a:ea typeface="+mn-ea"/>
                <a:cs typeface="+mn-cs"/>
              </a:rPr>
              <a:t> et décrit assez bien les évolutions structurelles de la fonction de DGS et de DGS Adjoint (d’un rôle de bon gestionnaire à un rôle stratège) ; il reste que la réalité vécue sur le terrain montre </a:t>
            </a:r>
            <a:r>
              <a:rPr lang="fr-FR" sz="1200" b="1" i="0" u="none" strike="noStrike" kern="1200" baseline="0" dirty="0" smtClean="0">
                <a:solidFill>
                  <a:schemeClr val="tx1"/>
                </a:solidFill>
                <a:latin typeface="+mn-lt"/>
                <a:ea typeface="+mn-ea"/>
                <a:cs typeface="+mn-cs"/>
              </a:rPr>
              <a:t>d’une part des organisations du travail qui ne soutiennent pas toujours le rôle d’un DGS stratège et d’autre part des DGS qui ne se reconnaissent pas obligatoirement dans ce rôle </a:t>
            </a:r>
            <a:r>
              <a:rPr lang="fr-FR" sz="1200" b="0" i="0" u="none" strike="noStrike" kern="1200" baseline="0" dirty="0" smtClean="0">
                <a:solidFill>
                  <a:schemeClr val="tx1"/>
                </a:solidFill>
                <a:latin typeface="+mn-lt"/>
                <a:ea typeface="+mn-ea"/>
                <a:cs typeface="+mn-cs"/>
              </a:rPr>
              <a:t>; privilégiant ou subissant des rôles de gestionnaire ou de manager de proximité. </a:t>
            </a:r>
          </a:p>
          <a:p>
            <a:pPr eaLnBrk="1" hangingPunct="1">
              <a:spcBef>
                <a:spcPct val="0"/>
              </a:spcBef>
            </a:pPr>
            <a:endParaRPr lang="fr-FR" sz="1200" b="0" i="0" u="none" strike="noStrike" kern="1200" baseline="0" dirty="0" smtClean="0">
              <a:solidFill>
                <a:schemeClr val="tx1"/>
              </a:solidFill>
              <a:latin typeface="+mn-lt"/>
              <a:ea typeface="+mn-ea"/>
              <a:cs typeface="+mn-cs"/>
            </a:endParaRPr>
          </a:p>
          <a:p>
            <a:pPr eaLnBrk="1" hangingPunct="1">
              <a:spcBef>
                <a:spcPct val="0"/>
              </a:spcBef>
            </a:pPr>
            <a:r>
              <a:rPr lang="fr-FR" sz="1200" b="1" i="0" u="none" strike="noStrike" kern="1200" baseline="0" dirty="0" smtClean="0">
                <a:solidFill>
                  <a:schemeClr val="tx1"/>
                </a:solidFill>
                <a:latin typeface="+mn-lt"/>
                <a:ea typeface="+mn-ea"/>
                <a:cs typeface="+mn-cs"/>
              </a:rPr>
              <a:t>Rien ne permet d’ailleurs de dire que le rôle du DGS stratège soit d’ailleurs la panacée pour tous</a:t>
            </a:r>
            <a:r>
              <a:rPr lang="fr-FR" sz="1200" b="0" i="0" u="none" strike="noStrike" kern="1200" baseline="0" dirty="0" smtClean="0">
                <a:solidFill>
                  <a:schemeClr val="tx1"/>
                </a:solidFill>
                <a:latin typeface="+mn-lt"/>
                <a:ea typeface="+mn-ea"/>
                <a:cs typeface="+mn-cs"/>
              </a:rPr>
              <a:t>. Il semble, au contraire et surement dans la plupart des cas (cela reste à investiguer), </a:t>
            </a:r>
            <a:r>
              <a:rPr lang="fr-FR" sz="1200" b="0" i="0" u="sng" strike="noStrike" kern="1200" baseline="0" dirty="0" smtClean="0">
                <a:solidFill>
                  <a:schemeClr val="tx1"/>
                </a:solidFill>
                <a:latin typeface="+mn-lt"/>
                <a:ea typeface="+mn-ea"/>
                <a:cs typeface="+mn-cs"/>
              </a:rPr>
              <a:t>que l’organisation choisie épouse les compétences et capacités en présence </a:t>
            </a:r>
            <a:r>
              <a:rPr lang="fr-FR" sz="1200" b="0" i="1" u="sng" strike="noStrike" kern="1200" baseline="0" dirty="0" smtClean="0">
                <a:solidFill>
                  <a:schemeClr val="tx1"/>
                </a:solidFill>
                <a:latin typeface="+mn-lt"/>
                <a:ea typeface="+mn-ea"/>
                <a:cs typeface="+mn-cs"/>
              </a:rPr>
              <a:t>in situ</a:t>
            </a:r>
            <a:r>
              <a:rPr lang="fr-FR" sz="1200" b="0" i="0" u="sng" strike="noStrike" kern="1200" baseline="0" dirty="0" smtClean="0">
                <a:solidFill>
                  <a:schemeClr val="tx1"/>
                </a:solidFill>
                <a:latin typeface="+mn-lt"/>
                <a:ea typeface="+mn-ea"/>
                <a:cs typeface="+mn-cs"/>
              </a:rPr>
              <a:t>. </a:t>
            </a:r>
            <a:r>
              <a:rPr lang="fr-FR" sz="1200" b="1" i="0" u="none" strike="noStrike" kern="1200" baseline="0" dirty="0" smtClean="0">
                <a:solidFill>
                  <a:schemeClr val="tx1"/>
                </a:solidFill>
                <a:latin typeface="+mn-lt"/>
                <a:ea typeface="+mn-ea"/>
                <a:cs typeface="+mn-cs"/>
              </a:rPr>
              <a:t>Dit autrement, les modèles d’organisations se sont beaucoup configurés et consolidés au regard des « forces en présence ». </a:t>
            </a:r>
            <a:r>
              <a:rPr lang="fr-FR" sz="1200" b="0" i="0" u="none" strike="noStrike" kern="1200" baseline="0" dirty="0" smtClean="0">
                <a:solidFill>
                  <a:schemeClr val="tx1"/>
                </a:solidFill>
                <a:latin typeface="+mn-lt"/>
                <a:ea typeface="+mn-ea"/>
                <a:cs typeface="+mn-cs"/>
              </a:rPr>
              <a:t>On les a décrit comme darwiniens à cet égard. </a:t>
            </a:r>
          </a:p>
          <a:p>
            <a:pPr eaLnBrk="1" hangingPunct="1">
              <a:spcBef>
                <a:spcPct val="0"/>
              </a:spcBef>
            </a:pPr>
            <a:endParaRPr lang="fr-FR" sz="1200" b="0" i="0" u="none" strike="noStrike" kern="1200" baseline="0" dirty="0" smtClean="0">
              <a:solidFill>
                <a:schemeClr val="tx1"/>
              </a:solidFill>
              <a:latin typeface="+mn-lt"/>
              <a:ea typeface="+mn-ea"/>
              <a:cs typeface="+mn-cs"/>
            </a:endParaRPr>
          </a:p>
          <a:p>
            <a:pPr eaLnBrk="1" hangingPunct="1">
              <a:spcBef>
                <a:spcPct val="0"/>
              </a:spcBef>
            </a:pPr>
            <a:r>
              <a:rPr lang="fr-FR" sz="1200" b="0" i="0" u="none" strike="noStrike" kern="1200" baseline="0" dirty="0" smtClean="0">
                <a:solidFill>
                  <a:schemeClr val="tx1"/>
                </a:solidFill>
                <a:latin typeface="+mn-lt"/>
                <a:ea typeface="+mn-ea"/>
                <a:cs typeface="+mn-cs"/>
              </a:rPr>
              <a:t>Extrait Etude Plein Sens</a:t>
            </a:r>
          </a:p>
          <a:p>
            <a:r>
              <a:rPr lang="fr-FR" b="1" dirty="0" smtClean="0"/>
              <a:t>DGS stratège</a:t>
            </a:r>
            <a:r>
              <a:rPr lang="fr-FR" dirty="0" smtClean="0"/>
              <a:t> </a:t>
            </a:r>
          </a:p>
          <a:p>
            <a:r>
              <a:rPr lang="fr-FR" dirty="0" smtClean="0"/>
              <a:t>Déjà plusieurs mandats </a:t>
            </a:r>
          </a:p>
          <a:p>
            <a:r>
              <a:rPr lang="fr-FR" dirty="0" smtClean="0"/>
              <a:t>A déjà conduit un projet complexe (fusion, …)</a:t>
            </a:r>
          </a:p>
          <a:p>
            <a:r>
              <a:rPr lang="fr-FR" dirty="0" smtClean="0"/>
              <a:t>A fait ses preuves dans un projet complexe </a:t>
            </a:r>
          </a:p>
          <a:p>
            <a:r>
              <a:rPr lang="fr-FR" dirty="0" smtClean="0"/>
              <a:t>Formule des préconisations vis-à-vis des enjeux stratégiques </a:t>
            </a:r>
          </a:p>
          <a:p>
            <a:r>
              <a:rPr lang="fr-FR" dirty="0" smtClean="0"/>
              <a:t>Peu dans opérationnel, suit l’état d’avancement (les calendriers)</a:t>
            </a:r>
          </a:p>
          <a:p>
            <a:r>
              <a:rPr lang="fr-FR" dirty="0" smtClean="0"/>
              <a:t>Forte délégation aux DGSA </a:t>
            </a:r>
          </a:p>
          <a:p>
            <a:r>
              <a:rPr lang="fr-FR" dirty="0" smtClean="0"/>
              <a:t>Fait vivre le projet d’établissement et s’</a:t>
            </a:r>
            <a:r>
              <a:rPr lang="fr-FR" dirty="0" err="1" smtClean="0"/>
              <a:t>auto-saisit</a:t>
            </a:r>
            <a:r>
              <a:rPr lang="fr-FR" dirty="0" smtClean="0"/>
              <a:t> des dossiers.</a:t>
            </a:r>
          </a:p>
          <a:p>
            <a:r>
              <a:rPr lang="fr-FR" dirty="0" smtClean="0"/>
              <a:t>Forme un binôme ancien avec le Président Comme conseiller politique</a:t>
            </a:r>
          </a:p>
          <a:p>
            <a:endParaRPr lang="fr-FR" dirty="0" smtClean="0"/>
          </a:p>
          <a:p>
            <a:r>
              <a:rPr lang="fr-FR" b="1" dirty="0" smtClean="0"/>
              <a:t>DGS « manager de proximité »</a:t>
            </a:r>
            <a:r>
              <a:rPr lang="fr-FR" dirty="0" smtClean="0"/>
              <a:t> </a:t>
            </a:r>
          </a:p>
          <a:p>
            <a:r>
              <a:rPr lang="fr-FR" dirty="0" smtClean="0"/>
              <a:t>Issus des réseaux locaux/départementaux de l’université ou d’autres environnements professionnels </a:t>
            </a:r>
          </a:p>
          <a:p>
            <a:r>
              <a:rPr lang="fr-FR" dirty="0" smtClean="0"/>
              <a:t>Est sollicité pour identifier les bonnes modalités à mettre en œuvre dans le déploiement d’un projet ainsi que sur la définition du projet à mener </a:t>
            </a:r>
          </a:p>
          <a:p>
            <a:r>
              <a:rPr lang="fr-FR" dirty="0" smtClean="0"/>
              <a:t>Anime et coordonne les équipes </a:t>
            </a:r>
          </a:p>
          <a:p>
            <a:r>
              <a:rPr lang="fr-FR" dirty="0" smtClean="0"/>
              <a:t>S’assure que ses cadres veillent à l’opérationnalité </a:t>
            </a:r>
          </a:p>
          <a:p>
            <a:r>
              <a:rPr lang="fr-FR" dirty="0" smtClean="0"/>
              <a:t>Relation de proximité avec l’ensemble des acteurs </a:t>
            </a:r>
          </a:p>
          <a:p>
            <a:r>
              <a:rPr lang="fr-FR" dirty="0" smtClean="0"/>
              <a:t>Un relai et en tant que tel fonctionne sur un régime de commande </a:t>
            </a:r>
          </a:p>
          <a:p>
            <a:r>
              <a:rPr lang="fr-FR" dirty="0" smtClean="0"/>
              <a:t>Garant de la cohésion du collectif de travail et de la faisabilité des opérations prescrites</a:t>
            </a:r>
          </a:p>
          <a:p>
            <a:endParaRPr lang="fr-FR" dirty="0" smtClean="0"/>
          </a:p>
          <a:p>
            <a:r>
              <a:rPr lang="fr-FR" b="1" dirty="0" smtClean="0"/>
              <a:t>DGS « intendant ou expert »</a:t>
            </a:r>
            <a:r>
              <a:rPr lang="fr-FR" dirty="0" smtClean="0"/>
              <a:t> </a:t>
            </a:r>
          </a:p>
          <a:p>
            <a:r>
              <a:rPr lang="fr-FR" dirty="0" smtClean="0"/>
              <a:t>Est expert dans un domaine spécifique</a:t>
            </a:r>
          </a:p>
          <a:p>
            <a:r>
              <a:rPr lang="fr-FR" dirty="0" smtClean="0"/>
              <a:t>Démêle des situations </a:t>
            </a:r>
          </a:p>
          <a:p>
            <a:r>
              <a:rPr lang="fr-FR" dirty="0" smtClean="0"/>
              <a:t>Très opérationnel </a:t>
            </a:r>
          </a:p>
          <a:p>
            <a:r>
              <a:rPr lang="fr-FR" dirty="0" smtClean="0"/>
              <a:t>Peut être amené à appuyer l’un de ses cadres dans son domaine de compétences </a:t>
            </a:r>
          </a:p>
          <a:p>
            <a:r>
              <a:rPr lang="fr-FR" dirty="0" smtClean="0"/>
              <a:t>Ne participe pas aux échanges relevant de la politique de l’établissement.</a:t>
            </a:r>
          </a:p>
          <a:p>
            <a:r>
              <a:rPr lang="fr-FR" dirty="0" smtClean="0"/>
              <a:t>Fonctionne sur un régime de commande </a:t>
            </a:r>
          </a:p>
          <a:p>
            <a:r>
              <a:rPr lang="fr-FR" dirty="0" smtClean="0"/>
              <a:t>Comme « secrétaire général » en charge du bon fonctionnement de l’appareil administratif</a:t>
            </a:r>
          </a:p>
          <a:p>
            <a:endParaRPr lang="fr-FR" dirty="0" smtClean="0"/>
          </a:p>
          <a:p>
            <a:endParaRPr dirty="0" smtClean="0"/>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1B2F5A-CFB5-4D09-9E16-2B4F68C9981F}" type="slidenum">
              <a:rPr smtClean="0"/>
              <a:pPr fontAlgn="base">
                <a:spcBef>
                  <a:spcPct val="0"/>
                </a:spcBef>
                <a:spcAft>
                  <a:spcPct val="0"/>
                </a:spcAft>
                <a:defRPr/>
              </a:pPr>
              <a:t>11</a:t>
            </a:fld>
            <a:endParaRP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b="1" dirty="0" smtClean="0"/>
              <a:t>Mais ce </a:t>
            </a:r>
            <a:r>
              <a:rPr lang="fr-FR" b="1" dirty="0"/>
              <a:t>renforcement progressif du positionnement stratégique du DGS n’est pas sans poser des difficultés dans l’environnement singulier des universités</a:t>
            </a:r>
            <a:r>
              <a:rPr lang="fr-FR" b="1" dirty="0" smtClean="0"/>
              <a:t>.</a:t>
            </a:r>
          </a:p>
          <a:p>
            <a:pPr>
              <a:spcBef>
                <a:spcPct val="0"/>
              </a:spcBef>
            </a:pPr>
            <a:endParaRPr lang="fr-FR" b="1" dirty="0" smtClean="0"/>
          </a:p>
          <a:p>
            <a:pPr>
              <a:spcBef>
                <a:spcPct val="0"/>
              </a:spcBef>
            </a:pPr>
            <a:r>
              <a:rPr lang="fr-FR" b="1" dirty="0" smtClean="0"/>
              <a:t>-------------------------------------------------------</a:t>
            </a:r>
          </a:p>
          <a:p>
            <a:pPr>
              <a:spcBef>
                <a:spcPct val="0"/>
              </a:spcBef>
            </a:pPr>
            <a:endParaRPr lang="fr-FR" b="1" dirty="0" smtClean="0"/>
          </a:p>
          <a:p>
            <a:pPr eaLnBrk="1" hangingPunct="1">
              <a:spcBef>
                <a:spcPct val="0"/>
              </a:spcBef>
            </a:pPr>
            <a:r>
              <a:rPr lang="fr-FR" dirty="0" smtClean="0"/>
              <a:t>On constate ainsi</a:t>
            </a:r>
            <a:r>
              <a:rPr lang="fr-FR" baseline="0" dirty="0" smtClean="0"/>
              <a:t> une sorte de paradoxe avec :</a:t>
            </a:r>
          </a:p>
          <a:p>
            <a:pPr eaLnBrk="1" hangingPunct="1">
              <a:spcBef>
                <a:spcPct val="0"/>
              </a:spcBef>
            </a:pPr>
            <a:endParaRPr lang="fr-FR" sz="1200" b="0" i="0" u="none" strike="noStrike" kern="1200" baseline="0" dirty="0" smtClean="0">
              <a:solidFill>
                <a:schemeClr val="tx1"/>
              </a:solidFill>
              <a:latin typeface="+mn-lt"/>
              <a:ea typeface="+mn-ea"/>
              <a:cs typeface="+mn-cs"/>
            </a:endParaRPr>
          </a:p>
          <a:p>
            <a:pPr eaLnBrk="1" hangingPunct="1">
              <a:spcBef>
                <a:spcPct val="0"/>
              </a:spcBef>
            </a:pPr>
            <a:r>
              <a:rPr lang="fr-FR" sz="1200" b="0" i="0" u="none" strike="noStrike" kern="1200" baseline="0" dirty="0" smtClean="0">
                <a:solidFill>
                  <a:schemeClr val="tx1"/>
                </a:solidFill>
                <a:latin typeface="+mn-lt"/>
                <a:ea typeface="+mn-ea"/>
                <a:cs typeface="+mn-cs"/>
              </a:rPr>
              <a:t>*Plus encore, avec le passage au RCE notamment, les Présidents rencontrés ont été </a:t>
            </a:r>
            <a:r>
              <a:rPr lang="fr-FR" sz="1200" b="0" i="1" u="none" strike="noStrike" kern="1200" baseline="0" dirty="0" smtClean="0">
                <a:solidFill>
                  <a:schemeClr val="tx1"/>
                </a:solidFill>
                <a:latin typeface="+mn-lt"/>
                <a:ea typeface="+mn-ea"/>
                <a:cs typeface="+mn-cs"/>
              </a:rPr>
              <a:t>« forcés de plonger » </a:t>
            </a:r>
            <a:r>
              <a:rPr lang="fr-FR" sz="1200" b="0" i="0" u="none" strike="noStrike" kern="1200" baseline="0" dirty="0" smtClean="0">
                <a:solidFill>
                  <a:schemeClr val="tx1"/>
                </a:solidFill>
                <a:latin typeface="+mn-lt"/>
                <a:ea typeface="+mn-ea"/>
                <a:cs typeface="+mn-cs"/>
              </a:rPr>
              <a:t>dans les questions financières et de gestion des personnels. A titre d’exemple, l’évolution du dialogue de gestion avec les composantes, qui conduit les politiques à mieux maîtriser les règles de gestion. Cette </a:t>
            </a:r>
            <a:r>
              <a:rPr lang="fr-FR" sz="1200" b="0" i="0" u="sng" strike="noStrike" kern="1200" baseline="0" dirty="0" smtClean="0">
                <a:solidFill>
                  <a:schemeClr val="tx1"/>
                </a:solidFill>
                <a:latin typeface="+mn-lt"/>
                <a:ea typeface="+mn-ea"/>
                <a:cs typeface="+mn-cs"/>
              </a:rPr>
              <a:t>tendance à la technicisation des fonctions présidentielles</a:t>
            </a:r>
            <a:r>
              <a:rPr lang="fr-FR" sz="1200" b="0" i="0" u="none" strike="noStrike" kern="1200" baseline="0" dirty="0" smtClean="0">
                <a:solidFill>
                  <a:schemeClr val="tx1"/>
                </a:solidFill>
                <a:latin typeface="+mn-lt"/>
                <a:ea typeface="+mn-ea"/>
                <a:cs typeface="+mn-cs"/>
              </a:rPr>
              <a:t>, sans obérer les compétences politiques, s’accentuera probablement du fait de la conjoncture budgétaire, mais aussi dans le mouvement plus structurel qui est ici à l’</a:t>
            </a:r>
            <a:r>
              <a:rPr lang="fr-FR" sz="1200" b="0" i="0" u="none" strike="noStrike" kern="1200" baseline="0" dirty="0" err="1" smtClean="0">
                <a:solidFill>
                  <a:schemeClr val="tx1"/>
                </a:solidFill>
                <a:latin typeface="+mn-lt"/>
                <a:ea typeface="+mn-ea"/>
                <a:cs typeface="+mn-cs"/>
              </a:rPr>
              <a:t>oeuvre</a:t>
            </a:r>
            <a:r>
              <a:rPr lang="fr-FR" sz="1200" b="0" i="0" u="none" strike="noStrike" kern="1200" baseline="0" dirty="0" smtClean="0">
                <a:solidFill>
                  <a:schemeClr val="tx1"/>
                </a:solidFill>
                <a:latin typeface="+mn-lt"/>
                <a:ea typeface="+mn-ea"/>
                <a:cs typeface="+mn-cs"/>
              </a:rPr>
              <a:t>, celui d’une gestion stratégique et pluriannuelle de l’Université. </a:t>
            </a:r>
          </a:p>
          <a:p>
            <a:pPr eaLnBrk="1" hangingPunct="1">
              <a:spcBef>
                <a:spcPct val="0"/>
              </a:spcBef>
            </a:pPr>
            <a:endParaRPr lang="fr-FR" sz="1200" b="0" i="0" u="none" strike="noStrike" kern="1200" baseline="0" dirty="0" smtClean="0">
              <a:solidFill>
                <a:schemeClr val="tx1"/>
              </a:solidFill>
              <a:latin typeface="+mn-lt"/>
              <a:ea typeface="+mn-ea"/>
              <a:cs typeface="+mn-cs"/>
            </a:endParaRPr>
          </a:p>
          <a:p>
            <a:pPr eaLnBrk="1" hangingPunct="1">
              <a:spcBef>
                <a:spcPct val="0"/>
              </a:spcBef>
            </a:pPr>
            <a:r>
              <a:rPr lang="fr-FR" sz="1200" b="0" i="0" u="none" strike="noStrike" kern="1200" baseline="0" dirty="0" smtClean="0">
                <a:solidFill>
                  <a:schemeClr val="tx1"/>
                </a:solidFill>
                <a:latin typeface="+mn-lt"/>
                <a:ea typeface="+mn-ea"/>
                <a:cs typeface="+mn-cs"/>
              </a:rPr>
              <a:t>Et </a:t>
            </a:r>
          </a:p>
          <a:p>
            <a:pPr eaLnBrk="1" hangingPunct="1">
              <a:spcBef>
                <a:spcPct val="0"/>
              </a:spcBef>
            </a:pPr>
            <a:endParaRPr lang="fr-FR" sz="1200" b="0" i="0" u="none" strike="noStrike" kern="1200" baseline="0" dirty="0" smtClean="0">
              <a:solidFill>
                <a:schemeClr val="tx1"/>
              </a:solidFill>
              <a:latin typeface="+mn-lt"/>
              <a:ea typeface="+mn-ea"/>
              <a:cs typeface="+mn-cs"/>
            </a:endParaRPr>
          </a:p>
          <a:p>
            <a:pPr eaLnBrk="1" hangingPunct="1">
              <a:spcBef>
                <a:spcPct val="0"/>
              </a:spcBef>
            </a:pPr>
            <a:r>
              <a:rPr lang="fr-FR" dirty="0" smtClean="0"/>
              <a:t>Une tendance</a:t>
            </a:r>
            <a:r>
              <a:rPr lang="fr-FR" baseline="0" dirty="0" smtClean="0"/>
              <a:t> à un </a:t>
            </a:r>
            <a:r>
              <a:rPr lang="fr-FR" u="sng" baseline="0" dirty="0" smtClean="0"/>
              <a:t>positionnement plus stratégique </a:t>
            </a:r>
            <a:r>
              <a:rPr lang="fr-FR" baseline="0" dirty="0" smtClean="0"/>
              <a:t>et moins technique du </a:t>
            </a:r>
            <a:r>
              <a:rPr lang="fr-FR" u="sng" baseline="0" dirty="0" smtClean="0"/>
              <a:t>DGS</a:t>
            </a:r>
            <a:r>
              <a:rPr lang="fr-FR" u="none" baseline="0" dirty="0" smtClean="0"/>
              <a:t>.</a:t>
            </a:r>
            <a:endParaRPr dirty="0" smtClean="0"/>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1B2F5A-CFB5-4D09-9E16-2B4F68C9981F}" type="slidenum">
              <a:rPr smtClean="0"/>
              <a:pPr fontAlgn="base">
                <a:spcBef>
                  <a:spcPct val="0"/>
                </a:spcBef>
                <a:spcAft>
                  <a:spcPct val="0"/>
                </a:spcAft>
                <a:defRPr/>
              </a:pPr>
              <a:t>12</a:t>
            </a:fld>
            <a:endParaRP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a:p>
            <a:pPr eaLnBrk="1" hangingPunct="1">
              <a:spcBef>
                <a:spcPct val="0"/>
              </a:spcBef>
            </a:pPr>
            <a:endParaRPr lang="fr-FR" dirty="0" smtClean="0"/>
          </a:p>
          <a:p>
            <a:pPr eaLnBrk="1" hangingPunct="1">
              <a:spcBef>
                <a:spcPct val="0"/>
              </a:spcBef>
            </a:pPr>
            <a:r>
              <a:rPr lang="fr-FR" b="1" dirty="0" smtClean="0"/>
              <a:t>*quel</a:t>
            </a:r>
            <a:r>
              <a:rPr lang="fr-FR" b="1" baseline="0" dirty="0" smtClean="0"/>
              <a:t> rôle du DGS dans le portage de la préparation à la fusion des fonctions de support/soutien ?</a:t>
            </a:r>
          </a:p>
          <a:p>
            <a:pPr marL="0" marR="0" indent="0" algn="l" defTabSz="909891" rtl="0" eaLnBrk="1" fontAlgn="auto" latinLnBrk="0" hangingPunct="1">
              <a:lnSpc>
                <a:spcPct val="100000"/>
              </a:lnSpc>
              <a:spcBef>
                <a:spcPct val="0"/>
              </a:spcBef>
              <a:spcAft>
                <a:spcPts val="0"/>
              </a:spcAft>
              <a:buClrTx/>
              <a:buSzTx/>
              <a:buFontTx/>
              <a:buNone/>
              <a:tabLst/>
              <a:defRPr/>
            </a:pPr>
            <a:endParaRPr lang="fr-FR" dirty="0" smtClean="0">
              <a:sym typeface="Wingdings" pitchFamily="2" charset="2"/>
            </a:endParaRPr>
          </a:p>
          <a:p>
            <a:pPr marL="0" marR="0" indent="0" algn="l" defTabSz="909891" rtl="0" eaLnBrk="1" fontAlgn="auto" latinLnBrk="0" hangingPunct="1">
              <a:lnSpc>
                <a:spcPct val="100000"/>
              </a:lnSpc>
              <a:spcBef>
                <a:spcPct val="0"/>
              </a:spcBef>
              <a:spcAft>
                <a:spcPts val="0"/>
              </a:spcAft>
              <a:buClrTx/>
              <a:buSzTx/>
              <a:buFontTx/>
              <a:buNone/>
              <a:tabLst/>
              <a:defRPr/>
            </a:pPr>
            <a:r>
              <a:rPr lang="fr-FR" dirty="0" smtClean="0">
                <a:sym typeface="Wingdings" pitchFamily="2" charset="2"/>
              </a:rPr>
              <a:t></a:t>
            </a:r>
            <a:r>
              <a:rPr lang="fr-FR" dirty="0" smtClean="0"/>
              <a:t>Les fusions</a:t>
            </a:r>
            <a:r>
              <a:rPr lang="fr-FR" baseline="0" dirty="0" smtClean="0"/>
              <a:t> récentes (Strasbourg, Aix-Marseille, Lorraine et Bordeaux) ou en préparation (Montpellier) confirment pour l’instant ce nouveau rôle tenu par les DGS de « manageur stratégique » et non par des vice-présidents « techniques ».</a:t>
            </a:r>
            <a:endParaRPr lang="fr-FR" dirty="0" smtClean="0"/>
          </a:p>
          <a:p>
            <a:pPr eaLnBrk="1" hangingPunct="1">
              <a:spcBef>
                <a:spcPct val="0"/>
              </a:spcBef>
            </a:pPr>
            <a:endParaRPr lang="fr-FR" baseline="0" dirty="0" smtClean="0"/>
          </a:p>
          <a:p>
            <a:pPr eaLnBrk="1" hangingPunct="1">
              <a:spcBef>
                <a:spcPct val="0"/>
              </a:spcBef>
            </a:pPr>
            <a:r>
              <a:rPr lang="fr-FR" baseline="0" dirty="0" smtClean="0"/>
              <a:t>*</a:t>
            </a:r>
            <a:r>
              <a:rPr lang="fr-FR" b="1" baseline="0" dirty="0" smtClean="0"/>
              <a:t>quel rôle pour les DGS dans les futures universités fédérales qui se dessinent ?</a:t>
            </a:r>
          </a:p>
          <a:p>
            <a:pPr eaLnBrk="1" hangingPunct="1">
              <a:spcBef>
                <a:spcPct val="0"/>
              </a:spcBef>
            </a:pPr>
            <a:endParaRPr lang="fr-FR" baseline="0" dirty="0" smtClean="0"/>
          </a:p>
          <a:p>
            <a:pPr marL="171450" indent="-171450" eaLnBrk="1" hangingPunct="1">
              <a:spcBef>
                <a:spcPct val="0"/>
              </a:spcBef>
              <a:buFont typeface="Wingdings" pitchFamily="2" charset="2"/>
              <a:buChar char="à"/>
            </a:pPr>
            <a:r>
              <a:rPr lang="fr-FR" dirty="0" smtClean="0">
                <a:sym typeface="Wingdings" pitchFamily="2" charset="2"/>
              </a:rPr>
              <a:t>Comment se répartiront</a:t>
            </a:r>
            <a:r>
              <a:rPr lang="fr-FR" baseline="0" dirty="0" smtClean="0">
                <a:sym typeface="Wingdings" pitchFamily="2" charset="2"/>
              </a:rPr>
              <a:t> les rôles entre les DGS des universités fédérales (COMUE) et ceux des universités fédérées ? </a:t>
            </a:r>
          </a:p>
          <a:p>
            <a:pPr marL="0" indent="0" eaLnBrk="1" hangingPunct="1">
              <a:spcBef>
                <a:spcPct val="0"/>
              </a:spcBef>
              <a:buFont typeface="Wingdings" pitchFamily="2" charset="2"/>
              <a:buNone/>
            </a:pPr>
            <a:r>
              <a:rPr lang="fr-FR" baseline="0" dirty="0" smtClean="0">
                <a:sym typeface="Wingdings" pitchFamily="2" charset="2"/>
              </a:rPr>
              <a:t>Selon la répartition des compétences (plus ou moins fortes ex : RH-Finances et Doctorat) entre le « centre » et la « périphérie », nous pourrions aboutir à un DGS « manageur stratégique » au centre et « un manager de proximité » en périphérie.</a:t>
            </a:r>
            <a:endParaRPr dirty="0" smtClean="0"/>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1B2F5A-CFB5-4D09-9E16-2B4F68C9981F}" type="slidenum">
              <a:rPr smtClean="0"/>
              <a:pPr fontAlgn="base">
                <a:spcBef>
                  <a:spcPct val="0"/>
                </a:spcBef>
                <a:spcAft>
                  <a:spcPct val="0"/>
                </a:spcAft>
                <a:defRPr/>
              </a:pPr>
              <a:t>13</a:t>
            </a:fld>
            <a:endParaRP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lvl="0"/>
            <a:r>
              <a:rPr lang="fr-FR" b="1" dirty="0" smtClean="0"/>
              <a:t>Mon propos va se décliner en 3 axes :</a:t>
            </a:r>
          </a:p>
          <a:p>
            <a:pPr lvl="0"/>
            <a:r>
              <a:rPr lang="fr-FR" b="0" dirty="0" smtClean="0"/>
              <a:t>- </a:t>
            </a:r>
            <a:r>
              <a:rPr lang="fr-FR" b="0" dirty="0"/>
              <a:t>comment et pourquoi le métier de DGS a profondément évolué ses dernières années </a:t>
            </a:r>
            <a:r>
              <a:rPr lang="fr-FR" b="1" dirty="0"/>
              <a:t>(1)</a:t>
            </a:r>
            <a:r>
              <a:rPr lang="fr-FR" b="0" dirty="0"/>
              <a:t> ;</a:t>
            </a:r>
          </a:p>
          <a:p>
            <a:pPr lvl="0"/>
            <a:r>
              <a:rPr lang="fr-FR" b="0" dirty="0"/>
              <a:t>- dans quelle mesure son environnement socio-professionnel joue un rôle déterminant dans la réalité d’exercice de son action </a:t>
            </a:r>
            <a:r>
              <a:rPr lang="fr-FR" b="1" dirty="0"/>
              <a:t>(2)</a:t>
            </a:r>
            <a:r>
              <a:rPr lang="fr-FR" b="0" dirty="0"/>
              <a:t> ;</a:t>
            </a:r>
          </a:p>
          <a:p>
            <a:pPr marL="171450" indent="-171450">
              <a:buFontTx/>
              <a:buChar char="-"/>
            </a:pPr>
            <a:r>
              <a:rPr lang="fr-FR" b="0" dirty="0" smtClean="0"/>
              <a:t>et </a:t>
            </a:r>
            <a:r>
              <a:rPr lang="fr-FR" b="0" dirty="0"/>
              <a:t>enfin esquisser, dans un contexte de recomposition universitaire majeure, les opportunités de nature à conforter l’affirmation du nouveau rôle du DGS dans son établissement </a:t>
            </a:r>
            <a:r>
              <a:rPr lang="fr-FR" b="1" dirty="0"/>
              <a:t>(3</a:t>
            </a:r>
            <a:r>
              <a:rPr lang="fr-FR" b="1" dirty="0" smtClean="0"/>
              <a:t>).</a:t>
            </a:r>
          </a:p>
          <a:p>
            <a:pPr marL="171450" indent="-171450">
              <a:buFontTx/>
              <a:buChar char="-"/>
            </a:pPr>
            <a:endParaRPr lang="fr-FR" b="1" dirty="0" smtClean="0"/>
          </a:p>
          <a:p>
            <a:pPr marL="0" marR="0" indent="0" algn="l" defTabSz="909891" rtl="0" eaLnBrk="1" fontAlgn="auto" latinLnBrk="0" hangingPunct="1">
              <a:lnSpc>
                <a:spcPct val="100000"/>
              </a:lnSpc>
              <a:spcBef>
                <a:spcPts val="0"/>
              </a:spcBef>
              <a:spcAft>
                <a:spcPts val="0"/>
              </a:spcAft>
              <a:buClrTx/>
              <a:buSzTx/>
              <a:buFontTx/>
              <a:buNone/>
              <a:tabLst/>
              <a:defRPr/>
            </a:pPr>
            <a:r>
              <a:rPr lang="fr-FR" b="1" dirty="0" smtClean="0"/>
              <a:t>Qui sommes nous ? </a:t>
            </a:r>
            <a:r>
              <a:rPr lang="fr-FR" b="0" dirty="0" smtClean="0"/>
              <a:t>(</a:t>
            </a:r>
            <a:r>
              <a:rPr lang="fr-FR" sz="1200" kern="1200" dirty="0" smtClean="0">
                <a:solidFill>
                  <a:schemeClr val="tx1"/>
                </a:solidFill>
                <a:effectLst/>
                <a:latin typeface="+mn-lt"/>
                <a:ea typeface="+mn-ea"/>
                <a:cs typeface="+mn-cs"/>
              </a:rPr>
              <a:t>Ministère de l’enseignement supérieur et de la recherche - Schéma stratégique de GPRH 2010)</a:t>
            </a:r>
          </a:p>
          <a:p>
            <a:pPr marL="0" marR="0" indent="0" algn="l" defTabSz="909891"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909891"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Les universités (et autres EPSCP) comptent </a:t>
            </a:r>
            <a:r>
              <a:rPr lang="fr-FR" sz="1200" u="sng" kern="1200" dirty="0" smtClean="0">
                <a:solidFill>
                  <a:schemeClr val="tx1"/>
                </a:solidFill>
                <a:effectLst/>
                <a:latin typeface="+mn-lt"/>
                <a:ea typeface="+mn-ea"/>
                <a:cs typeface="+mn-cs"/>
              </a:rPr>
              <a:t>124 emplois fonctionnels </a:t>
            </a:r>
            <a:r>
              <a:rPr lang="fr-FR" sz="1200" kern="1200" dirty="0" smtClean="0">
                <a:solidFill>
                  <a:schemeClr val="tx1"/>
                </a:solidFill>
                <a:effectLst/>
                <a:latin typeface="+mn-lt"/>
                <a:ea typeface="+mn-ea"/>
                <a:cs typeface="+mn-cs"/>
              </a:rPr>
              <a:t>de directeurs généraux des services (DGS) et d’agents comptables ainsi que 106 emplois fonctionnels d’administrateurs de l’éducation nationale, de l’enseignement supérieur et de la recherche. </a:t>
            </a:r>
            <a:r>
              <a:rPr lang="fr-FR" sz="1200" u="sng" kern="1200" dirty="0" smtClean="0">
                <a:solidFill>
                  <a:schemeClr val="tx1"/>
                </a:solidFill>
                <a:effectLst/>
                <a:latin typeface="+mn-lt"/>
                <a:ea typeface="+mn-ea"/>
                <a:cs typeface="+mn-cs"/>
              </a:rPr>
              <a:t>L’âge moyen est de 52 ans</a:t>
            </a:r>
            <a:r>
              <a:rPr lang="fr-FR" sz="1200" kern="1200" dirty="0" smtClean="0">
                <a:solidFill>
                  <a:schemeClr val="tx1"/>
                </a:solidFill>
                <a:effectLst/>
                <a:latin typeface="+mn-lt"/>
                <a:ea typeface="+mn-ea"/>
                <a:cs typeface="+mn-cs"/>
              </a:rPr>
              <a:t> pour les premiers et de 49 ans pour les seconds. Le bilan social réalisé sur les SGEPES-DGS montre une certaine stabilité dans la proportion hommes/femmes, on retrouve en revanche une plus forte proportion de femmes (près de 56 %) parmi les AENESR, et dans la répartition des corps d’origine, même si </a:t>
            </a:r>
            <a:r>
              <a:rPr lang="fr-FR" sz="1200" u="sng" kern="1200" dirty="0" smtClean="0">
                <a:solidFill>
                  <a:schemeClr val="tx1"/>
                </a:solidFill>
                <a:effectLst/>
                <a:latin typeface="+mn-lt"/>
                <a:ea typeface="+mn-ea"/>
                <a:cs typeface="+mn-cs"/>
              </a:rPr>
              <a:t>l’on constate une tendance à une plus grande diversité des parcours.</a:t>
            </a:r>
            <a:r>
              <a:rPr lang="fr-FR" sz="1200" kern="1200" dirty="0" smtClean="0">
                <a:solidFill>
                  <a:schemeClr val="tx1"/>
                </a:solidFill>
                <a:effectLst/>
                <a:latin typeface="+mn-lt"/>
                <a:ea typeface="+mn-ea"/>
                <a:cs typeface="+mn-cs"/>
              </a:rPr>
              <a:t> Les conseillers d’administration scolaire et universitaire (CASU) constituent encore le vivier principal de recrutement des DGS avec une part de 62 %, suivent ensuite les attachés principaux de l’éducation nationale et de Ministère de l’enseignement supérieur et de la recherche (APAENES) pour 11 %, les administrateurs civils pour 10 %, à parts égales les ingénieurs d’études (IGE) et ingénieurs de recherche (IGR) et fonctionnaires territoriaux pour 8 %. On peut noter que le poids des administrateurs civils s’accroît passant de 6 % environ à près de 10 % entre 2009 et 2010.</a:t>
            </a:r>
          </a:p>
          <a:p>
            <a:r>
              <a:rPr lang="fr-FR" sz="1200" kern="1200" dirty="0" smtClean="0">
                <a:solidFill>
                  <a:schemeClr val="tx1"/>
                </a:solidFill>
                <a:effectLst/>
                <a:latin typeface="+mn-lt"/>
                <a:ea typeface="+mn-ea"/>
                <a:cs typeface="+mn-cs"/>
              </a:rPr>
              <a:t>La répartition par âge des SGEPES-DGS souligne </a:t>
            </a:r>
            <a:r>
              <a:rPr lang="fr-FR" sz="1200" u="sng" kern="1200" dirty="0" smtClean="0">
                <a:solidFill>
                  <a:schemeClr val="tx1"/>
                </a:solidFill>
                <a:effectLst/>
                <a:latin typeface="+mn-lt"/>
                <a:ea typeface="+mn-ea"/>
                <a:cs typeface="+mn-cs"/>
              </a:rPr>
              <a:t>la perspective de départs importants dans les cinq ans à venir puisque près de la moitié d’entre eux dépasse l’âge de 56 ans.</a:t>
            </a:r>
            <a:r>
              <a:rPr lang="fr-FR" sz="1200" kern="1200" dirty="0" smtClean="0">
                <a:solidFill>
                  <a:schemeClr val="tx1"/>
                </a:solidFill>
                <a:effectLst/>
                <a:latin typeface="+mn-lt"/>
                <a:ea typeface="+mn-ea"/>
                <a:cs typeface="+mn-cs"/>
              </a:rPr>
              <a:t> Toutefois, </a:t>
            </a:r>
            <a:r>
              <a:rPr lang="fr-FR" sz="1200" u="sng" kern="1200" dirty="0" smtClean="0">
                <a:solidFill>
                  <a:schemeClr val="tx1"/>
                </a:solidFill>
                <a:effectLst/>
                <a:latin typeface="+mn-lt"/>
                <a:ea typeface="+mn-ea"/>
                <a:cs typeface="+mn-cs"/>
              </a:rPr>
              <a:t>on peut noter un certain rajeunissement des cadres </a:t>
            </a:r>
            <a:r>
              <a:rPr lang="fr-FR" sz="1200" kern="1200" dirty="0" smtClean="0">
                <a:solidFill>
                  <a:schemeClr val="tx1"/>
                </a:solidFill>
                <a:effectLst/>
                <a:latin typeface="+mn-lt"/>
                <a:ea typeface="+mn-ea"/>
                <a:cs typeface="+mn-cs"/>
              </a:rPr>
              <a:t>puisque la part des moins de 40 ans qui était de 4 % en 2009 passe à près de 10 % en 2010.</a:t>
            </a:r>
          </a:p>
          <a:p>
            <a:pPr marL="0" indent="0">
              <a:buFontTx/>
              <a:buNone/>
            </a:pPr>
            <a:endParaRPr lang="fr-FR" b="1" dirty="0" smtClean="0"/>
          </a:p>
          <a:p>
            <a:pPr marL="0" indent="0">
              <a:buFontTx/>
              <a:buNone/>
            </a:pPr>
            <a:endParaRPr lang="fr-FR" b="1" dirty="0"/>
          </a:p>
          <a:p>
            <a:pPr eaLnBrk="1" hangingPunct="1">
              <a:spcBef>
                <a:spcPct val="0"/>
              </a:spcBef>
            </a:pPr>
            <a:endParaRPr dirty="0" smtClean="0"/>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1B2F5A-CFB5-4D09-9E16-2B4F68C9981F}" type="slidenum">
              <a:rPr smtClean="0"/>
              <a:pPr fontAlgn="base">
                <a:spcBef>
                  <a:spcPct val="0"/>
                </a:spcBef>
                <a:spcAft>
                  <a:spcPct val="0"/>
                </a:spcAft>
                <a:defRPr/>
              </a:pPr>
              <a:t>2</a:t>
            </a:fld>
            <a:endParaRP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249238" y="744538"/>
            <a:ext cx="6299200" cy="4724400"/>
          </a:xfrm>
          <a:noFill/>
          <a:ln>
            <a:solidFill>
              <a:srgbClr val="000000"/>
            </a:solidFill>
            <a:miter lim="800000"/>
            <a:headEnd/>
            <a:tailEnd/>
          </a:ln>
        </p:spPr>
      </p:sp>
      <p:sp>
        <p:nvSpPr>
          <p:cNvPr id="25603" name="Notes Placeholder 2"/>
          <p:cNvSpPr>
            <a:spLocks noGrp="1"/>
          </p:cNvSpPr>
          <p:nvPr>
            <p:ph type="body" idx="1"/>
          </p:nvPr>
        </p:nvSpPr>
        <p:spPr bwMode="auto">
          <a:xfrm>
            <a:off x="316189" y="5828347"/>
            <a:ext cx="5438140" cy="3067183"/>
          </a:xfrm>
          <a:noFill/>
        </p:spPr>
        <p:txBody>
          <a:bodyPr wrap="square" numCol="1" anchor="t" anchorCtr="0" compatLnSpc="1">
            <a:prstTxWarp prst="textNoShape">
              <a:avLst/>
            </a:prstTxWarp>
          </a:bodyPr>
          <a:lstStyle/>
          <a:p>
            <a:pPr lvl="0"/>
            <a:r>
              <a:rPr lang="fr-FR" b="1" dirty="0" smtClean="0"/>
              <a:t>Il </a:t>
            </a:r>
            <a:r>
              <a:rPr lang="fr-FR" b="1" dirty="0"/>
              <a:t>faudra attendre 10 années de plus et le décret du 23 février 2010 pour </a:t>
            </a:r>
            <a:r>
              <a:rPr lang="fr-FR" b="1" dirty="0">
                <a:solidFill>
                  <a:srgbClr val="FF0000"/>
                </a:solidFill>
              </a:rPr>
              <a:t>que les SGEPES prennent le titre de DGS et que le contenu de leur mission soit enfin précisé. </a:t>
            </a:r>
          </a:p>
          <a:p>
            <a:pPr marL="171450" indent="-171450" eaLnBrk="1" hangingPunct="1">
              <a:spcBef>
                <a:spcPct val="0"/>
              </a:spcBef>
              <a:buFontTx/>
              <a:buChar char="-"/>
            </a:pPr>
            <a:endParaRPr lang="fr-FR" dirty="0" smtClean="0"/>
          </a:p>
          <a:p>
            <a:r>
              <a:rPr lang="fr-FR" sz="1200" u="sng" kern="1200" dirty="0" smtClean="0">
                <a:solidFill>
                  <a:schemeClr val="tx1"/>
                </a:solidFill>
                <a:effectLst/>
                <a:latin typeface="+mn-lt"/>
                <a:ea typeface="+mn-ea"/>
                <a:cs typeface="+mn-cs"/>
              </a:rPr>
              <a:t>*Le statut initial des secrétaires généraux d’université a plus de quarante ans</a:t>
            </a:r>
            <a:r>
              <a:rPr lang="fr-FR" sz="1200" kern="1200" dirty="0" smtClean="0">
                <a:solidFill>
                  <a:schemeClr val="tx1"/>
                </a:solidFill>
                <a:effectLst/>
                <a:latin typeface="+mn-lt"/>
                <a:ea typeface="+mn-ea"/>
                <a:cs typeface="+mn-cs"/>
              </a:rPr>
              <a:t>, c’est le </a:t>
            </a:r>
            <a:r>
              <a:rPr lang="fr-FR" sz="1200" b="1" kern="1200" dirty="0" smtClean="0">
                <a:solidFill>
                  <a:schemeClr val="tx1"/>
                </a:solidFill>
                <a:effectLst/>
                <a:latin typeface="+mn-lt"/>
                <a:ea typeface="+mn-ea"/>
                <a:cs typeface="+mn-cs"/>
              </a:rPr>
              <a:t>décret n°70-1094 du 30 novembre 1970 </a:t>
            </a:r>
            <a:r>
              <a:rPr lang="fr-FR" sz="1200" b="0" kern="1200" dirty="0" smtClean="0">
                <a:solidFill>
                  <a:schemeClr val="tx1"/>
                </a:solidFill>
                <a:effectLst/>
                <a:latin typeface="+mn-lt"/>
                <a:ea typeface="+mn-ea"/>
                <a:cs typeface="+mn-cs"/>
              </a:rPr>
              <a:t>qui a fixé les conditions de nomination d’avancement dans l’emploi de secrétaire général d’université. Le secrétaire général est alors </a:t>
            </a:r>
            <a:r>
              <a:rPr lang="fr-FR" sz="1200" b="0" i="1" kern="1200" dirty="0" smtClean="0">
                <a:solidFill>
                  <a:schemeClr val="tx1"/>
                </a:solidFill>
                <a:effectLst/>
                <a:latin typeface="+mn-lt"/>
                <a:ea typeface="+mn-ea"/>
                <a:cs typeface="+mn-cs"/>
              </a:rPr>
              <a:t>« chef des services administratifs de l’université »</a:t>
            </a:r>
            <a:r>
              <a:rPr lang="fr-FR" sz="1200" b="0" kern="1200" dirty="0" smtClean="0">
                <a:solidFill>
                  <a:schemeClr val="tx1"/>
                </a:solidFill>
                <a:effectLst/>
                <a:latin typeface="+mn-lt"/>
                <a:ea typeface="+mn-ea"/>
                <a:cs typeface="+mn-cs"/>
              </a:rPr>
              <a:t> selon les termes du décret. Il est nommé par le ministre de l’éducation nationale sur proposition du président d’université. Il peut se voir retirer son emploi dans l’intérêt du service par le ministre après consultation du président.</a:t>
            </a:r>
            <a:endParaRPr lang="fr-FR"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*Il faudra attendre plus de trente ans pour voir une modification importante du statut avec la publication du </a:t>
            </a:r>
            <a:r>
              <a:rPr lang="fr-FR" sz="1200" b="1" kern="1200" dirty="0" smtClean="0">
                <a:solidFill>
                  <a:schemeClr val="tx1"/>
                </a:solidFill>
                <a:effectLst/>
                <a:latin typeface="+mn-lt"/>
                <a:ea typeface="+mn-ea"/>
                <a:cs typeface="+mn-cs"/>
              </a:rPr>
              <a:t>décret n° 2001-283 du 29 mars 2001.</a:t>
            </a:r>
            <a:r>
              <a:rPr lang="fr-FR" sz="1200" b="0" kern="1200" dirty="0" smtClean="0">
                <a:solidFill>
                  <a:schemeClr val="tx1"/>
                </a:solidFill>
                <a:effectLst/>
                <a:latin typeface="+mn-lt"/>
                <a:ea typeface="+mn-ea"/>
                <a:cs typeface="+mn-cs"/>
              </a:rPr>
              <a:t> </a:t>
            </a:r>
            <a:r>
              <a:rPr lang="fr-FR" sz="1200" b="0" u="sng" kern="1200" dirty="0" smtClean="0">
                <a:solidFill>
                  <a:schemeClr val="tx1"/>
                </a:solidFill>
                <a:effectLst/>
                <a:latin typeface="+mn-lt"/>
                <a:ea typeface="+mn-ea"/>
                <a:cs typeface="+mn-cs"/>
              </a:rPr>
              <a:t>Le secrétaire général d’université (SGU) devient alors secrétaire général d’établissement public d’enseignement supérieur (SGEPES) </a:t>
            </a:r>
            <a:r>
              <a:rPr lang="fr-FR" sz="1200" b="0" kern="1200" dirty="0" smtClean="0">
                <a:solidFill>
                  <a:schemeClr val="tx1"/>
                </a:solidFill>
                <a:effectLst/>
                <a:latin typeface="+mn-lt"/>
                <a:ea typeface="+mn-ea"/>
                <a:cs typeface="+mn-cs"/>
              </a:rPr>
              <a:t>donnant ainsi un statut unique et uniforme aux secrétaires généraux exerçant bien sûr au sein</a:t>
            </a:r>
            <a:r>
              <a:rPr lang="fr-FR" sz="1200" kern="1200" dirty="0" smtClean="0">
                <a:solidFill>
                  <a:schemeClr val="tx1"/>
                </a:solidFill>
                <a:effectLst/>
                <a:latin typeface="+mn-lt"/>
                <a:ea typeface="+mn-ea"/>
                <a:cs typeface="+mn-cs"/>
              </a:rPr>
              <a:t> </a:t>
            </a:r>
            <a:r>
              <a:rPr lang="fr-FR" sz="1200" b="0" kern="1200" dirty="0" smtClean="0">
                <a:solidFill>
                  <a:schemeClr val="tx1"/>
                </a:solidFill>
                <a:effectLst/>
                <a:latin typeface="+mn-lt"/>
                <a:ea typeface="+mn-ea"/>
                <a:cs typeface="+mn-cs"/>
              </a:rPr>
              <a:t>des universités mais également dans des structures plus diverses comme les grands établissements. Ses missions évoluent, le secrétaire général est </a:t>
            </a:r>
            <a:r>
              <a:rPr lang="fr-FR" sz="1200" b="0" i="1" kern="1200" dirty="0" smtClean="0">
                <a:solidFill>
                  <a:schemeClr val="tx1"/>
                </a:solidFill>
                <a:effectLst/>
                <a:latin typeface="+mn-lt"/>
                <a:ea typeface="+mn-ea"/>
                <a:cs typeface="+mn-cs"/>
              </a:rPr>
              <a:t>« chargé de la gestion de l’université sous l’autorité du président »</a:t>
            </a:r>
            <a:r>
              <a:rPr lang="fr-FR" sz="1200" b="0" kern="1200" dirty="0" smtClean="0">
                <a:solidFill>
                  <a:schemeClr val="tx1"/>
                </a:solidFill>
                <a:effectLst/>
                <a:latin typeface="+mn-lt"/>
                <a:ea typeface="+mn-ea"/>
                <a:cs typeface="+mn-cs"/>
              </a:rPr>
              <a:t>.</a:t>
            </a:r>
            <a:endParaRPr lang="fr-FR" sz="1200" kern="1200" dirty="0" smtClean="0">
              <a:solidFill>
                <a:schemeClr val="tx1"/>
              </a:solidFill>
              <a:effectLst/>
              <a:latin typeface="+mn-lt"/>
              <a:ea typeface="+mn-ea"/>
              <a:cs typeface="+mn-cs"/>
            </a:endParaRPr>
          </a:p>
          <a:p>
            <a:r>
              <a:rPr lang="fr-FR" sz="1200" b="0" kern="1200" dirty="0" smtClean="0">
                <a:solidFill>
                  <a:schemeClr val="tx1"/>
                </a:solidFill>
                <a:effectLst/>
                <a:latin typeface="+mn-lt"/>
                <a:ea typeface="+mn-ea"/>
                <a:cs typeface="+mn-cs"/>
                <a:sym typeface="Wingdings" pitchFamily="2" charset="2"/>
              </a:rPr>
              <a:t></a:t>
            </a:r>
            <a:r>
              <a:rPr lang="fr-FR" sz="1200" b="0" kern="1200" dirty="0" smtClean="0">
                <a:solidFill>
                  <a:schemeClr val="tx1"/>
                </a:solidFill>
                <a:effectLst/>
                <a:latin typeface="+mn-lt"/>
                <a:ea typeface="+mn-ea"/>
                <a:cs typeface="+mn-cs"/>
              </a:rPr>
              <a:t>Les </a:t>
            </a:r>
            <a:r>
              <a:rPr lang="fr-FR" sz="1200" b="0" u="sng" kern="1200" dirty="0" smtClean="0">
                <a:solidFill>
                  <a:schemeClr val="tx1"/>
                </a:solidFill>
                <a:effectLst/>
                <a:latin typeface="+mn-lt"/>
                <a:ea typeface="+mn-ea"/>
                <a:cs typeface="+mn-cs"/>
              </a:rPr>
              <a:t>principaux apports de ce nouveau statut </a:t>
            </a:r>
            <a:r>
              <a:rPr lang="fr-FR" sz="1200" b="0" kern="1200" dirty="0" smtClean="0">
                <a:solidFill>
                  <a:schemeClr val="tx1"/>
                </a:solidFill>
                <a:effectLst/>
                <a:latin typeface="+mn-lt"/>
                <a:ea typeface="+mn-ea"/>
                <a:cs typeface="+mn-cs"/>
              </a:rPr>
              <a:t>sont l’élargissement du vivier notamment par l’abaissement de l’échelon exigé pour les CASU, ce qui aura un effet sur le rajeunissement du « corps », la création de deux groupes indiciaires (hors échelle A et indice brut 1015) et trois groupes indemnitaires avec au passage une revalorisation significative, et</a:t>
            </a:r>
            <a:r>
              <a:rPr lang="fr-FR" sz="1200" kern="1200" dirty="0" smtClean="0">
                <a:solidFill>
                  <a:schemeClr val="tx1"/>
                </a:solidFill>
                <a:effectLst/>
                <a:latin typeface="+mn-lt"/>
                <a:ea typeface="+mn-ea"/>
                <a:cs typeface="+mn-cs"/>
              </a:rPr>
              <a:t> </a:t>
            </a:r>
            <a:r>
              <a:rPr lang="fr-FR" sz="1200" b="0" kern="1200" dirty="0" smtClean="0">
                <a:solidFill>
                  <a:schemeClr val="tx1"/>
                </a:solidFill>
                <a:effectLst/>
                <a:latin typeface="+mn-lt"/>
                <a:ea typeface="+mn-ea"/>
                <a:cs typeface="+mn-cs"/>
              </a:rPr>
              <a:t> une durée de détachement dans l’emploi cette fois limitée dans le temps, deux fois cinq ans maximum.</a:t>
            </a:r>
            <a:endParaRPr lang="fr-FR"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*Un </a:t>
            </a:r>
            <a:r>
              <a:rPr lang="fr-FR" sz="1200" b="1" kern="1200" dirty="0" smtClean="0">
                <a:solidFill>
                  <a:schemeClr val="tx1"/>
                </a:solidFill>
                <a:effectLst/>
                <a:latin typeface="+mn-lt"/>
                <a:ea typeface="+mn-ea"/>
                <a:cs typeface="+mn-cs"/>
              </a:rPr>
              <a:t>référentiel de l’emploi de SGEPES, rédigé en 2002 </a:t>
            </a:r>
            <a:r>
              <a:rPr lang="fr-FR" sz="1200" kern="1200" dirty="0" smtClean="0">
                <a:solidFill>
                  <a:schemeClr val="tx1"/>
                </a:solidFill>
                <a:effectLst/>
                <a:latin typeface="+mn-lt"/>
                <a:ea typeface="+mn-ea"/>
                <a:cs typeface="+mn-cs"/>
              </a:rPr>
              <a:t>par la direction de l’encadrement du ministère en collaboration avec la conférence des présidents d’université ainsi que l’association des secrétaires généraux, est venu compléter et éclairer ce nouveau statut. </a:t>
            </a:r>
            <a:r>
              <a:rPr lang="fr-FR" sz="1200" u="sng" kern="1200" dirty="0" smtClean="0">
                <a:solidFill>
                  <a:schemeClr val="tx1"/>
                </a:solidFill>
                <a:effectLst/>
                <a:latin typeface="+mn-lt"/>
                <a:ea typeface="+mn-ea"/>
                <a:cs typeface="+mn-cs"/>
              </a:rPr>
              <a:t>Il a permis de définir plus précisément quelles étaient les missions, domaines d’activités et compétences d’un SGEPES</a:t>
            </a:r>
            <a:r>
              <a:rPr lang="fr-FR" sz="1200" kern="1200" dirty="0" smtClean="0">
                <a:solidFill>
                  <a:schemeClr val="tx1"/>
                </a:solidFill>
                <a:effectLst/>
                <a:latin typeface="+mn-lt"/>
                <a:ea typeface="+mn-ea"/>
                <a:cs typeface="+mn-cs"/>
              </a:rPr>
              <a:t>. Il visait </a:t>
            </a:r>
            <a:r>
              <a:rPr lang="fr-FR" sz="1200" u="sng" kern="1200" dirty="0" smtClean="0">
                <a:solidFill>
                  <a:schemeClr val="tx1"/>
                </a:solidFill>
                <a:effectLst/>
                <a:latin typeface="+mn-lt"/>
                <a:ea typeface="+mn-ea"/>
                <a:cs typeface="+mn-cs"/>
              </a:rPr>
              <a:t>également à « civiliser » la fin de fonction </a:t>
            </a:r>
            <a:r>
              <a:rPr lang="fr-FR" sz="1200" kern="1200" dirty="0" smtClean="0">
                <a:solidFill>
                  <a:schemeClr val="tx1"/>
                </a:solidFill>
                <a:effectLst/>
                <a:latin typeface="+mn-lt"/>
                <a:ea typeface="+mn-ea"/>
                <a:cs typeface="+mn-cs"/>
              </a:rPr>
              <a:t>à la demande du chef d’établissement, parfois brutale, en recommandant notamment qu’elle soit précédée d’un dialogue, et ne prenne effet si possible qu’après le reclassement du cadre concerné. Ce référentiel n’avait bien entendu aucun caractère contraignant ni obligatoire.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*Dans le même esprit </a:t>
            </a:r>
            <a:r>
              <a:rPr lang="fr-FR" sz="1200" b="1" kern="1200" dirty="0" smtClean="0">
                <a:solidFill>
                  <a:schemeClr val="tx1"/>
                </a:solidFill>
                <a:effectLst/>
                <a:latin typeface="+mn-lt"/>
                <a:ea typeface="+mn-ea"/>
                <a:cs typeface="+mn-cs"/>
              </a:rPr>
              <a:t>en 2005</a:t>
            </a:r>
            <a:r>
              <a:rPr lang="fr-FR" sz="1200" kern="1200" dirty="0" smtClean="0">
                <a:solidFill>
                  <a:schemeClr val="tx1"/>
                </a:solidFill>
                <a:effectLst/>
                <a:latin typeface="+mn-lt"/>
                <a:ea typeface="+mn-ea"/>
                <a:cs typeface="+mn-cs"/>
              </a:rPr>
              <a:t>, la direction de l’encadrement publia </a:t>
            </a:r>
            <a:r>
              <a:rPr lang="fr-FR" sz="1200" b="1" kern="1200" dirty="0" smtClean="0">
                <a:solidFill>
                  <a:schemeClr val="tx1"/>
                </a:solidFill>
                <a:effectLst/>
                <a:latin typeface="+mn-lt"/>
                <a:ea typeface="+mn-ea"/>
                <a:cs typeface="+mn-cs"/>
              </a:rPr>
              <a:t>un guide du recrutement des SGEPES </a:t>
            </a:r>
            <a:r>
              <a:rPr lang="fr-FR" sz="1200" kern="1200" dirty="0" smtClean="0">
                <a:solidFill>
                  <a:schemeClr val="tx1"/>
                </a:solidFill>
                <a:effectLst/>
                <a:latin typeface="+mn-lt"/>
                <a:ea typeface="+mn-ea"/>
                <a:cs typeface="+mn-cs"/>
              </a:rPr>
              <a:t>à l’attention des présidents d’université et des directeurs d’établissement d’enseignement supérieur.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Elle publia enfin </a:t>
            </a:r>
            <a:r>
              <a:rPr lang="fr-FR" sz="1200" b="1" kern="1200" dirty="0" smtClean="0">
                <a:solidFill>
                  <a:schemeClr val="tx1"/>
                </a:solidFill>
                <a:effectLst/>
                <a:latin typeface="+mn-lt"/>
                <a:ea typeface="+mn-ea"/>
                <a:cs typeface="+mn-cs"/>
              </a:rPr>
              <a:t>en 2006 un guide sur la carrière et la mobilité des SGEPES</a:t>
            </a:r>
            <a:r>
              <a:rPr lang="fr-FR" sz="1200" kern="1200" dirty="0" smtClean="0">
                <a:solidFill>
                  <a:schemeClr val="tx1"/>
                </a:solidFill>
                <a:effectLst/>
                <a:latin typeface="+mn-lt"/>
                <a:ea typeface="+mn-ea"/>
                <a:cs typeface="+mn-cs"/>
              </a:rPr>
              <a:t>.</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C’est le </a:t>
            </a:r>
            <a:r>
              <a:rPr lang="fr-FR" sz="1200" b="1" kern="1200" dirty="0" smtClean="0">
                <a:solidFill>
                  <a:schemeClr val="tx1"/>
                </a:solidFill>
                <a:effectLst/>
                <a:latin typeface="+mn-lt"/>
                <a:ea typeface="+mn-ea"/>
                <a:cs typeface="+mn-cs"/>
              </a:rPr>
              <a:t>décret n° 2010-175 du 23 février 2010 </a:t>
            </a:r>
            <a:r>
              <a:rPr lang="fr-FR" sz="1200" b="0" kern="1200" dirty="0" smtClean="0">
                <a:solidFill>
                  <a:schemeClr val="tx1"/>
                </a:solidFill>
                <a:effectLst/>
                <a:latin typeface="+mn-lt"/>
                <a:ea typeface="+mn-ea"/>
                <a:cs typeface="+mn-cs"/>
              </a:rPr>
              <a:t>relatif à l'emploi de secrétaire général d'établissement public d'enseignement supérieur </a:t>
            </a:r>
            <a:r>
              <a:rPr lang="fr-FR" sz="1200" b="1" kern="1200" dirty="0" smtClean="0">
                <a:solidFill>
                  <a:schemeClr val="tx1"/>
                </a:solidFill>
                <a:effectLst/>
                <a:latin typeface="+mn-lt"/>
                <a:ea typeface="+mn-ea"/>
                <a:cs typeface="+mn-cs"/>
              </a:rPr>
              <a:t>qui régit actuellement l’emploi fonctionnel de SGEPES-DGS</a:t>
            </a:r>
            <a:r>
              <a:rPr lang="fr-FR" sz="1200" b="0" kern="1200" dirty="0" smtClean="0">
                <a:solidFill>
                  <a:schemeClr val="tx1"/>
                </a:solidFill>
                <a:effectLst/>
                <a:latin typeface="+mn-lt"/>
                <a:ea typeface="+mn-ea"/>
                <a:cs typeface="+mn-cs"/>
              </a:rPr>
              <a:t>. Il modifie de façon importante le statut sur un grand nombre de points :</a:t>
            </a:r>
            <a:endParaRPr lang="fr-FR"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 </a:t>
            </a:r>
            <a:r>
              <a:rPr lang="fr-FR" sz="1200" u="sng" kern="1200" dirty="0" smtClean="0">
                <a:solidFill>
                  <a:schemeClr val="tx1"/>
                </a:solidFill>
                <a:effectLst/>
                <a:latin typeface="+mn-lt"/>
                <a:ea typeface="+mn-ea"/>
                <a:cs typeface="+mn-cs"/>
              </a:rPr>
              <a:t>des responsabilités reconnues</a:t>
            </a:r>
            <a:r>
              <a:rPr lang="fr-FR" sz="1200" kern="1200" dirty="0" smtClean="0">
                <a:solidFill>
                  <a:schemeClr val="tx1"/>
                </a:solidFill>
                <a:effectLst/>
                <a:latin typeface="+mn-lt"/>
                <a:ea typeface="+mn-ea"/>
                <a:cs typeface="+mn-cs"/>
              </a:rPr>
              <a:t> : le titre de </a:t>
            </a:r>
            <a:r>
              <a:rPr lang="fr-FR" sz="1200" i="1" kern="1200" dirty="0" smtClean="0">
                <a:solidFill>
                  <a:schemeClr val="tx1"/>
                </a:solidFill>
                <a:effectLst/>
                <a:latin typeface="+mn-lt"/>
                <a:ea typeface="+mn-ea"/>
                <a:cs typeface="+mn-cs"/>
              </a:rPr>
              <a:t>« directeur général des services »</a:t>
            </a:r>
            <a:r>
              <a:rPr lang="fr-FR" sz="1200" kern="1200" dirty="0" smtClean="0">
                <a:solidFill>
                  <a:schemeClr val="tx1"/>
                </a:solidFill>
                <a:effectLst/>
                <a:latin typeface="+mn-lt"/>
                <a:ea typeface="+mn-ea"/>
                <a:cs typeface="+mn-cs"/>
              </a:rPr>
              <a:t> traduit la reconnaissance et l’affirmation de l’évolution des missions de l’encadrement dans le contexte des responsabilités et compétences élargies ouvert par la loi du 10 août 2007 relative aux libertés et responsabilités des universités ;</a:t>
            </a:r>
          </a:p>
          <a:p>
            <a:pPr lvl="0"/>
            <a:r>
              <a:rPr lang="fr-FR" sz="1200" kern="1200" dirty="0" smtClean="0">
                <a:solidFill>
                  <a:schemeClr val="tx1"/>
                </a:solidFill>
                <a:effectLst/>
                <a:latin typeface="+mn-lt"/>
                <a:ea typeface="+mn-ea"/>
                <a:cs typeface="+mn-cs"/>
              </a:rPr>
              <a:t>- </a:t>
            </a:r>
            <a:r>
              <a:rPr lang="fr-FR" sz="1200" u="sng" kern="1200" dirty="0" smtClean="0">
                <a:solidFill>
                  <a:schemeClr val="tx1"/>
                </a:solidFill>
                <a:effectLst/>
                <a:latin typeface="+mn-lt"/>
                <a:ea typeface="+mn-ea"/>
                <a:cs typeface="+mn-cs"/>
              </a:rPr>
              <a:t>un métier revalorisé</a:t>
            </a:r>
            <a:r>
              <a:rPr lang="fr-FR" sz="1200" kern="1200" dirty="0" smtClean="0">
                <a:solidFill>
                  <a:schemeClr val="tx1"/>
                </a:solidFill>
                <a:effectLst/>
                <a:latin typeface="+mn-lt"/>
                <a:ea typeface="+mn-ea"/>
                <a:cs typeface="+mn-cs"/>
              </a:rPr>
              <a:t> : création d’un troisième groupe indiciaire avec indice sommital à la hors échelle B pour le premier groupe (sous réserve du passage aux RCE) et revalorisation indemnitaire ;</a:t>
            </a:r>
          </a:p>
          <a:p>
            <a:pPr lvl="0"/>
            <a:r>
              <a:rPr lang="fr-FR" sz="1200" kern="1200" dirty="0" smtClean="0">
                <a:solidFill>
                  <a:schemeClr val="tx1"/>
                </a:solidFill>
                <a:effectLst/>
                <a:latin typeface="+mn-lt"/>
                <a:ea typeface="+mn-ea"/>
                <a:cs typeface="+mn-cs"/>
              </a:rPr>
              <a:t>- </a:t>
            </a:r>
            <a:r>
              <a:rPr lang="fr-FR" sz="1200" u="sng" kern="1200" dirty="0" smtClean="0">
                <a:solidFill>
                  <a:schemeClr val="tx1"/>
                </a:solidFill>
                <a:effectLst/>
                <a:latin typeface="+mn-lt"/>
                <a:ea typeface="+mn-ea"/>
                <a:cs typeface="+mn-cs"/>
              </a:rPr>
              <a:t>un parcours de carrière amélioré</a:t>
            </a:r>
            <a:r>
              <a:rPr lang="fr-FR" sz="1200" kern="1200" dirty="0" smtClean="0">
                <a:solidFill>
                  <a:schemeClr val="tx1"/>
                </a:solidFill>
                <a:effectLst/>
                <a:latin typeface="+mn-lt"/>
                <a:ea typeface="+mn-ea"/>
                <a:cs typeface="+mn-cs"/>
              </a:rPr>
              <a:t> : les viviers de recrutement sont élargis notamment aux autres ministères ou fonctions publiques, l’accès au premier groupe est assoupli et le déroulement de carrière est amélioré.</a:t>
            </a:r>
          </a:p>
          <a:p>
            <a:r>
              <a:rPr lang="fr-FR" sz="1200" u="sng" kern="1200" dirty="0" smtClean="0">
                <a:solidFill>
                  <a:schemeClr val="tx1"/>
                </a:solidFill>
                <a:effectLst/>
                <a:latin typeface="+mn-lt"/>
                <a:ea typeface="+mn-ea"/>
                <a:cs typeface="+mn-cs"/>
              </a:rPr>
              <a:t>Les missions prennent un caractère plus stratégique qu’auparavant</a:t>
            </a:r>
            <a:r>
              <a:rPr lang="fr-FR" sz="1200" kern="1200" dirty="0" smtClean="0">
                <a:solidFill>
                  <a:schemeClr val="tx1"/>
                </a:solidFill>
                <a:effectLst/>
                <a:latin typeface="+mn-lt"/>
                <a:ea typeface="+mn-ea"/>
                <a:cs typeface="+mn-cs"/>
              </a:rPr>
              <a:t>, les directeurs généraux des services « </a:t>
            </a:r>
            <a:r>
              <a:rPr lang="fr-FR" sz="1200" i="1" kern="1200" dirty="0" smtClean="0">
                <a:solidFill>
                  <a:schemeClr val="tx1"/>
                </a:solidFill>
                <a:effectLst/>
                <a:latin typeface="+mn-lt"/>
                <a:ea typeface="+mn-ea"/>
                <a:cs typeface="+mn-cs"/>
              </a:rPr>
              <a:t>assurent, sous l’autorité du président de l’université,.., la direction, l’organisation et le fonctionnement des services administratifs, financiers et techniques de l’établissement</a:t>
            </a:r>
            <a:r>
              <a:rPr lang="fr-FR" sz="1200" kern="1200" dirty="0" smtClean="0">
                <a:solidFill>
                  <a:schemeClr val="tx1"/>
                </a:solidFill>
                <a:effectLst/>
                <a:latin typeface="+mn-lt"/>
                <a:ea typeface="+mn-ea"/>
                <a:cs typeface="+mn-cs"/>
              </a:rPr>
              <a:t>….[ils]</a:t>
            </a:r>
            <a:r>
              <a:rPr lang="fr-FR" sz="1200" i="1" kern="1200" dirty="0" smtClean="0">
                <a:solidFill>
                  <a:schemeClr val="tx1"/>
                </a:solidFill>
                <a:effectLst/>
                <a:latin typeface="+mn-lt"/>
                <a:ea typeface="+mn-ea"/>
                <a:cs typeface="+mn-cs"/>
              </a:rPr>
              <a:t> contribuent à l’élaboration des politiques d’établissement dont ils assurent la mise en œuvre opérationnelle. Ils conçoivent, mettent en place et assurent le suivi des indicateurs de performance de l’établissement dans les domaines de la gestion administrative, financière et patrimoniale, celles des ressources humaines et des systèmes d’information. »</a:t>
            </a:r>
            <a:r>
              <a:rPr lang="fr-FR" sz="1200" kern="1200" dirty="0" smtClean="0">
                <a:solidFill>
                  <a:schemeClr val="tx1"/>
                </a:solidFill>
                <a:effectLst/>
                <a:latin typeface="+mn-lt"/>
                <a:ea typeface="+mn-ea"/>
                <a:cs typeface="+mn-cs"/>
              </a:rPr>
              <a:t> </a:t>
            </a:r>
          </a:p>
          <a:p>
            <a:pPr marL="0" indent="0" eaLnBrk="1" hangingPunct="1">
              <a:spcBef>
                <a:spcPct val="0"/>
              </a:spcBef>
              <a:buFontTx/>
              <a:buNone/>
            </a:pPr>
            <a:endParaRPr lang="fr-FR" dirty="0" smtClean="0"/>
          </a:p>
          <a:p>
            <a:pPr marL="0" indent="0" eaLnBrk="1" hangingPunct="1">
              <a:spcBef>
                <a:spcPct val="0"/>
              </a:spcBef>
              <a:buFontTx/>
              <a:buNone/>
            </a:pPr>
            <a:endParaRPr lang="fr-FR" dirty="0" smtClean="0"/>
          </a:p>
          <a:p>
            <a:r>
              <a:rPr lang="fr-FR" b="1" dirty="0" smtClean="0"/>
              <a:t>---------------------------------</a:t>
            </a:r>
          </a:p>
          <a:p>
            <a:r>
              <a:rPr lang="fr-FR" b="1" dirty="0" smtClean="0"/>
              <a:t>Au delà de ces modifications réglementaires récentes, nous allons donc essayer de comprendre : </a:t>
            </a:r>
          </a:p>
          <a:p>
            <a:pPr lvl="0"/>
            <a:r>
              <a:rPr lang="fr-FR" b="1" dirty="0" smtClean="0"/>
              <a:t>&gt; comment et pourquoi le métier de DGS a profondément évolué ses dernières années (1) ;</a:t>
            </a:r>
          </a:p>
          <a:p>
            <a:pPr marL="0" indent="0" eaLnBrk="1" hangingPunct="1">
              <a:spcBef>
                <a:spcPct val="0"/>
              </a:spcBef>
              <a:buFontTx/>
              <a:buNone/>
            </a:pPr>
            <a:endParaRPr dirty="0" smtClean="0"/>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1B2F5A-CFB5-4D09-9E16-2B4F68C9981F}" type="slidenum">
              <a:rPr smtClean="0"/>
              <a:pPr fontAlgn="base">
                <a:spcBef>
                  <a:spcPct val="0"/>
                </a:spcBef>
                <a:spcAft>
                  <a:spcPct val="0"/>
                </a:spcAft>
                <a:defRPr/>
              </a:pPr>
              <a:t>3</a:t>
            </a:fld>
            <a:endParaRP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xfrm>
            <a:off x="96000" y="4715907"/>
            <a:ext cx="6605675" cy="4467701"/>
          </a:xfrm>
          <a:noFill/>
        </p:spPr>
        <p:txBody>
          <a:bodyPr wrap="square" numCol="1" anchor="t" anchorCtr="0" compatLnSpc="1">
            <a:prstTxWarp prst="textNoShape">
              <a:avLst/>
            </a:prstTxWarp>
            <a:normAutofit fontScale="92500" lnSpcReduction="20000"/>
          </a:bodyPr>
          <a:lstStyle/>
          <a:p>
            <a:pPr lvl="0"/>
            <a:r>
              <a:rPr lang="fr-FR" b="0" dirty="0" smtClean="0">
                <a:solidFill>
                  <a:srgbClr val="FF0000"/>
                </a:solidFill>
              </a:rPr>
              <a:t>Ce  dernier  </a:t>
            </a:r>
            <a:r>
              <a:rPr lang="fr-FR" b="0" u="sng" dirty="0" smtClean="0">
                <a:solidFill>
                  <a:srgbClr val="FF0000"/>
                </a:solidFill>
                <a:effectLst>
                  <a:outerShdw blurRad="38100" dist="38100" dir="2700000" algn="tl">
                    <a:srgbClr val="000000">
                      <a:alpha val="43137"/>
                    </a:srgbClr>
                  </a:outerShdw>
                </a:effectLst>
              </a:rPr>
              <a:t>changement  de  dénomination  n’est  pas  étranger  aux  changements  vécus  </a:t>
            </a:r>
            <a:r>
              <a:rPr lang="fr-FR" b="0" dirty="0" smtClean="0">
                <a:solidFill>
                  <a:srgbClr val="FF0000"/>
                </a:solidFill>
              </a:rPr>
              <a:t>par  les </a:t>
            </a:r>
          </a:p>
          <a:p>
            <a:pPr lvl="0"/>
            <a:r>
              <a:rPr lang="fr-FR" b="0" dirty="0" smtClean="0">
                <a:solidFill>
                  <a:srgbClr val="FF0000"/>
                </a:solidFill>
              </a:rPr>
              <a:t>établissements  d’enseignement  supérieur  </a:t>
            </a:r>
            <a:r>
              <a:rPr lang="fr-FR" b="0" u="sng" dirty="0" smtClean="0">
                <a:solidFill>
                  <a:srgbClr val="FF0000"/>
                </a:solidFill>
              </a:rPr>
              <a:t>ces  dix  dernières  années</a:t>
            </a:r>
            <a:r>
              <a:rPr lang="fr-FR" b="0" dirty="0" smtClean="0">
                <a:solidFill>
                  <a:srgbClr val="FF0000"/>
                </a:solidFill>
              </a:rPr>
              <a:t>.  Avec  </a:t>
            </a:r>
            <a:r>
              <a:rPr lang="fr-FR" b="1" dirty="0" smtClean="0">
                <a:solidFill>
                  <a:srgbClr val="FF0000"/>
                </a:solidFill>
              </a:rPr>
              <a:t>la  LOLF</a:t>
            </a:r>
            <a:r>
              <a:rPr lang="fr-FR" b="0" dirty="0" smtClean="0">
                <a:solidFill>
                  <a:srgbClr val="FF0000"/>
                </a:solidFill>
              </a:rPr>
              <a:t>,  appliquée  dans  les </a:t>
            </a:r>
          </a:p>
          <a:p>
            <a:pPr lvl="0"/>
            <a:r>
              <a:rPr lang="fr-FR" b="0" dirty="0" smtClean="0">
                <a:solidFill>
                  <a:srgbClr val="FF0000"/>
                </a:solidFill>
              </a:rPr>
              <a:t>universités dès janvier 2006, la </a:t>
            </a:r>
            <a:r>
              <a:rPr lang="fr-FR" b="1" dirty="0" smtClean="0">
                <a:solidFill>
                  <a:srgbClr val="FF0000"/>
                </a:solidFill>
              </a:rPr>
              <a:t>RGPP,</a:t>
            </a:r>
            <a:r>
              <a:rPr lang="fr-FR" b="0" dirty="0" smtClean="0">
                <a:solidFill>
                  <a:srgbClr val="FF0000"/>
                </a:solidFill>
              </a:rPr>
              <a:t> lancée l’année suivante, la </a:t>
            </a:r>
            <a:r>
              <a:rPr lang="fr-FR" b="1" dirty="0" smtClean="0">
                <a:solidFill>
                  <a:srgbClr val="FF0000"/>
                </a:solidFill>
              </a:rPr>
              <a:t>LRU</a:t>
            </a:r>
            <a:r>
              <a:rPr lang="fr-FR" b="0" dirty="0" smtClean="0">
                <a:solidFill>
                  <a:srgbClr val="FF0000"/>
                </a:solidFill>
              </a:rPr>
              <a:t> et l’ensemble des projets touchant </a:t>
            </a:r>
          </a:p>
          <a:p>
            <a:pPr lvl="0"/>
            <a:r>
              <a:rPr lang="fr-FR" b="0" dirty="0" smtClean="0">
                <a:solidFill>
                  <a:srgbClr val="FF0000"/>
                </a:solidFill>
              </a:rPr>
              <a:t>les  établissements,  </a:t>
            </a:r>
            <a:r>
              <a:rPr lang="fr-FR" b="0" u="sng" dirty="0" smtClean="0">
                <a:solidFill>
                  <a:srgbClr val="FF0000"/>
                </a:solidFill>
              </a:rPr>
              <a:t>la  performance  et  le  pilotage  sont  au  cœur  des  enjeux  des  établissements</a:t>
            </a:r>
            <a:r>
              <a:rPr lang="fr-FR" b="0" dirty="0" smtClean="0">
                <a:solidFill>
                  <a:srgbClr val="FF0000"/>
                </a:solidFill>
              </a:rPr>
              <a:t>.  Les </a:t>
            </a:r>
          </a:p>
          <a:p>
            <a:pPr lvl="0"/>
            <a:r>
              <a:rPr lang="fr-FR" b="0" dirty="0" smtClean="0">
                <a:solidFill>
                  <a:srgbClr val="FF0000"/>
                </a:solidFill>
              </a:rPr>
              <a:t>fonctions administratives, financières et techniques sont appelées à prendre une place centrale dans </a:t>
            </a:r>
          </a:p>
          <a:p>
            <a:pPr lvl="0"/>
            <a:r>
              <a:rPr lang="fr-FR" b="0" dirty="0" smtClean="0">
                <a:solidFill>
                  <a:srgbClr val="FF0000"/>
                </a:solidFill>
              </a:rPr>
              <a:t>ces évolutions et le SGEPES, à la tête de celle-ci, voit aussi son rôle s’affirmer. Le décret n’a donc fait </a:t>
            </a:r>
          </a:p>
          <a:p>
            <a:pPr lvl="0"/>
            <a:r>
              <a:rPr lang="fr-FR" b="0" dirty="0" smtClean="0">
                <a:solidFill>
                  <a:srgbClr val="FF0000"/>
                </a:solidFill>
              </a:rPr>
              <a:t>que confirmer légalement les évolutions qui ont eu lieu dans la fonction. </a:t>
            </a:r>
          </a:p>
          <a:p>
            <a:pPr lvl="0"/>
            <a:endParaRPr lang="fr-FR" b="1" dirty="0" smtClean="0">
              <a:solidFill>
                <a:srgbClr val="FF0000"/>
              </a:solidFill>
            </a:endParaRPr>
          </a:p>
          <a:p>
            <a:pPr lvl="0"/>
            <a:endParaRPr lang="fr-FR" b="1" dirty="0" smtClean="0">
              <a:solidFill>
                <a:srgbClr val="FF0000"/>
              </a:solidFill>
            </a:endParaRPr>
          </a:p>
          <a:p>
            <a:pPr lvl="0"/>
            <a:r>
              <a:rPr lang="fr-FR" b="1" dirty="0" smtClean="0">
                <a:solidFill>
                  <a:srgbClr val="FF0000"/>
                </a:solidFill>
              </a:rPr>
              <a:t>* L’influence </a:t>
            </a:r>
            <a:r>
              <a:rPr lang="fr-FR" b="1" dirty="0">
                <a:solidFill>
                  <a:srgbClr val="FF0000"/>
                </a:solidFill>
              </a:rPr>
              <a:t>de la LOLF et de la </a:t>
            </a:r>
            <a:r>
              <a:rPr lang="fr-FR" b="1" dirty="0" smtClean="0">
                <a:solidFill>
                  <a:srgbClr val="FF0000"/>
                </a:solidFill>
              </a:rPr>
              <a:t>RGPP/MAP</a:t>
            </a:r>
            <a:r>
              <a:rPr lang="fr-FR" dirty="0" smtClean="0"/>
              <a:t> </a:t>
            </a:r>
            <a:r>
              <a:rPr lang="fr-FR" b="0" i="1" dirty="0" smtClean="0"/>
              <a:t>-</a:t>
            </a:r>
            <a:r>
              <a:rPr lang="fr-FR" b="0" i="1" dirty="0"/>
              <a:t>&gt; </a:t>
            </a:r>
            <a:r>
              <a:rPr lang="fr-FR" b="0" i="1" u="sng" dirty="0"/>
              <a:t>Conséquences</a:t>
            </a:r>
            <a:r>
              <a:rPr lang="fr-FR" b="0" i="1" dirty="0"/>
              <a:t> : positionnement naturel du DGS sur ces questions qui d’un point vue pratique, même si on peut le regretter, prennent souvent </a:t>
            </a:r>
            <a:r>
              <a:rPr lang="fr-FR" b="0" i="1" dirty="0">
                <a:solidFill>
                  <a:srgbClr val="3366FF"/>
                </a:solidFill>
              </a:rPr>
              <a:t>une tournure plus technique que politique</a:t>
            </a:r>
            <a:r>
              <a:rPr lang="fr-FR" b="0" i="1" dirty="0"/>
              <a:t> au sein des établissements</a:t>
            </a:r>
            <a:r>
              <a:rPr lang="fr-FR" b="0" dirty="0"/>
              <a:t>. </a:t>
            </a:r>
            <a:r>
              <a:rPr lang="fr-FR" b="0" i="1" dirty="0"/>
              <a:t>Renforcement corrélatif de la technicité et professionnalisation de la fonction</a:t>
            </a:r>
            <a:r>
              <a:rPr lang="fr-FR" b="0" i="1" dirty="0" smtClean="0"/>
              <a:t>.</a:t>
            </a:r>
            <a:endParaRPr lang="fr-FR" b="0" dirty="0">
              <a:solidFill>
                <a:srgbClr val="FF0000"/>
              </a:solidFill>
            </a:endParaRPr>
          </a:p>
          <a:p>
            <a:pPr lvl="0"/>
            <a:endParaRPr lang="fr-FR" b="1" dirty="0" smtClean="0">
              <a:solidFill>
                <a:srgbClr val="FF0000"/>
              </a:solidFill>
            </a:endParaRPr>
          </a:p>
          <a:p>
            <a:pPr lvl="0"/>
            <a:r>
              <a:rPr lang="fr-FR" b="1" dirty="0" smtClean="0">
                <a:solidFill>
                  <a:srgbClr val="FF0000"/>
                </a:solidFill>
              </a:rPr>
              <a:t>* Le </a:t>
            </a:r>
            <a:r>
              <a:rPr lang="fr-FR" b="1" dirty="0">
                <a:solidFill>
                  <a:srgbClr val="FF0000"/>
                </a:solidFill>
              </a:rPr>
              <a:t>rôle déterminant de la loi LRU</a:t>
            </a:r>
            <a:r>
              <a:rPr lang="fr-FR" dirty="0">
                <a:solidFill>
                  <a:srgbClr val="FF0000"/>
                </a:solidFill>
              </a:rPr>
              <a:t> </a:t>
            </a:r>
            <a:r>
              <a:rPr lang="fr-FR" dirty="0" smtClean="0"/>
              <a:t>et </a:t>
            </a:r>
            <a:r>
              <a:rPr lang="fr-FR" dirty="0"/>
              <a:t>notamment de la préparation à l’accession aux RCE dans les établissements (reconnaissance, pour la première fois, du caractère « stratégique » d’un certain nombre de fonctions administratives, financières et techniques (fonctions support auditées par l’IGAENR), réorganisation profonde des services, gestion et pilotage de la masse salariale …)</a:t>
            </a:r>
            <a:r>
              <a:rPr lang="fr-FR" dirty="0" smtClean="0"/>
              <a:t>.</a:t>
            </a:r>
            <a:endParaRPr lang="fr-FR" dirty="0"/>
          </a:p>
          <a:p>
            <a:r>
              <a:rPr lang="fr-FR" i="1" dirty="0"/>
              <a:t>-&gt; </a:t>
            </a:r>
            <a:r>
              <a:rPr lang="fr-FR" i="1" u="sng" dirty="0"/>
              <a:t>Conséquences</a:t>
            </a:r>
            <a:r>
              <a:rPr lang="fr-FR" i="1" dirty="0"/>
              <a:t> : </a:t>
            </a:r>
            <a:r>
              <a:rPr lang="fr-FR" b="0" i="1" dirty="0"/>
              <a:t>la loi LRU est le « catalyseur » qui repositionne le </a:t>
            </a:r>
            <a:r>
              <a:rPr lang="fr-FR" b="0" i="1" dirty="0">
                <a:solidFill>
                  <a:srgbClr val="3366FF"/>
                </a:solidFill>
              </a:rPr>
              <a:t>DGS comme un acteur clé de la conduite opérationnelle du changement et des réformes</a:t>
            </a:r>
            <a:r>
              <a:rPr lang="fr-FR" b="0" i="1" dirty="0"/>
              <a:t>. Celui-ci s’entoure désormais de collaborateurs de haut-niveau, véritables cadres supérieurs administratifs, lui </a:t>
            </a:r>
            <a:r>
              <a:rPr lang="fr-FR" b="0" i="1" dirty="0" smtClean="0"/>
              <a:t>retirant progressivement </a:t>
            </a:r>
            <a:r>
              <a:rPr lang="fr-FR" b="0" i="1" dirty="0"/>
              <a:t>de nombreuses tâches de gestion courantes ainsi que le rôle « d’expert administratif » suprême de l’établissement </a:t>
            </a:r>
            <a:r>
              <a:rPr lang="fr-FR" b="0" i="1" dirty="0">
                <a:solidFill>
                  <a:srgbClr val="3366FF"/>
                </a:solidFill>
              </a:rPr>
              <a:t>et le recentrant, de fait, sur le </a:t>
            </a:r>
            <a:r>
              <a:rPr lang="fr-FR" sz="1400" b="0" i="1" dirty="0">
                <a:solidFill>
                  <a:srgbClr val="FF0000"/>
                </a:solidFill>
              </a:rPr>
              <a:t>management de projets et d’équipes</a:t>
            </a:r>
            <a:r>
              <a:rPr lang="fr-FR" b="0" i="1" dirty="0" smtClean="0">
                <a:solidFill>
                  <a:srgbClr val="3366FF"/>
                </a:solidFill>
              </a:rPr>
              <a:t>.</a:t>
            </a:r>
            <a:r>
              <a:rPr lang="fr-FR" b="1" i="1" dirty="0" smtClean="0">
                <a:solidFill>
                  <a:srgbClr val="3366FF"/>
                </a:solidFill>
              </a:rPr>
              <a:t> </a:t>
            </a:r>
          </a:p>
          <a:p>
            <a:endParaRPr lang="fr-FR" b="1" i="1" dirty="0" smtClean="0">
              <a:solidFill>
                <a:srgbClr val="3366FF"/>
              </a:solidFill>
            </a:endParaRPr>
          </a:p>
          <a:p>
            <a:pPr marL="0" marR="0" indent="0" algn="l" defTabSz="909891" rtl="0" eaLnBrk="1" fontAlgn="auto" latinLnBrk="0" hangingPunct="1">
              <a:lnSpc>
                <a:spcPct val="100000"/>
              </a:lnSpc>
              <a:spcBef>
                <a:spcPts val="0"/>
              </a:spcBef>
              <a:spcAft>
                <a:spcPts val="0"/>
              </a:spcAft>
              <a:buClrTx/>
              <a:buSzTx/>
              <a:buFontTx/>
              <a:buNone/>
              <a:tabLst/>
              <a:defRPr/>
            </a:pPr>
            <a:r>
              <a:rPr lang="fr-FR" b="1" i="0" dirty="0" smtClean="0">
                <a:solidFill>
                  <a:srgbClr val="3366FF"/>
                </a:solidFill>
              </a:rPr>
              <a:t>* </a:t>
            </a:r>
            <a:r>
              <a:rPr lang="fr-FR" sz="1200" b="1" kern="1200" dirty="0" smtClean="0">
                <a:solidFill>
                  <a:schemeClr val="tx1"/>
                </a:solidFill>
                <a:effectLst/>
                <a:latin typeface="+mn-lt"/>
                <a:ea typeface="+mn-ea"/>
                <a:cs typeface="+mn-cs"/>
              </a:rPr>
              <a:t>Les nouvelles relations entre les universités et les EPST </a:t>
            </a:r>
            <a:r>
              <a:rPr lang="fr-FR" sz="1200" kern="1200" dirty="0" smtClean="0">
                <a:solidFill>
                  <a:schemeClr val="tx1"/>
                </a:solidFill>
                <a:effectLst/>
                <a:latin typeface="+mn-lt"/>
                <a:ea typeface="+mn-ea"/>
                <a:cs typeface="+mn-cs"/>
              </a:rPr>
              <a:t>notamment à travers la délégation globale de gestion</a:t>
            </a:r>
            <a:r>
              <a:rPr lang="fr-FR" sz="1200" kern="1200" baseline="0" dirty="0" smtClean="0">
                <a:solidFill>
                  <a:schemeClr val="tx1"/>
                </a:solidFill>
                <a:effectLst/>
                <a:latin typeface="+mn-lt"/>
                <a:ea typeface="+mn-ea"/>
                <a:cs typeface="+mn-cs"/>
              </a:rPr>
              <a:t> ou les plates formes de services partagés.</a:t>
            </a:r>
            <a:endParaRPr lang="fr-FR" b="1" i="0" dirty="0" smtClean="0">
              <a:solidFill>
                <a:srgbClr val="3366FF"/>
              </a:solidFill>
            </a:endParaRPr>
          </a:p>
          <a:p>
            <a:endParaRPr lang="fr-FR" b="1" i="1" dirty="0" smtClean="0">
              <a:solidFill>
                <a:srgbClr val="3366FF"/>
              </a:solidFill>
            </a:endParaRPr>
          </a:p>
          <a:p>
            <a:r>
              <a:rPr lang="fr-FR" b="1" i="1" dirty="0" smtClean="0">
                <a:solidFill>
                  <a:srgbClr val="3366FF"/>
                </a:solidFill>
              </a:rPr>
              <a:t>-----------------------------------------------------</a:t>
            </a:r>
            <a:endParaRPr lang="fr-FR" b="1" dirty="0">
              <a:solidFill>
                <a:srgbClr val="3366FF"/>
              </a:solidFill>
            </a:endParaRPr>
          </a:p>
          <a:p>
            <a:r>
              <a:rPr lang="fr-FR" b="1" dirty="0"/>
              <a:t>Une dimension plus stratégique se développe avec les nouveaux enjeux associés aux problématiques de gouvernance universitaire.</a:t>
            </a:r>
          </a:p>
          <a:p>
            <a:pPr eaLnBrk="1" hangingPunct="1">
              <a:spcBef>
                <a:spcPct val="0"/>
              </a:spcBef>
            </a:pPr>
            <a:endParaRPr dirty="0" smtClean="0"/>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1B2F5A-CFB5-4D09-9E16-2B4F68C9981F}" type="slidenum">
              <a:rPr smtClean="0"/>
              <a:pPr fontAlgn="base">
                <a:spcBef>
                  <a:spcPct val="0"/>
                </a:spcBef>
                <a:spcAft>
                  <a:spcPct val="0"/>
                </a:spcAft>
                <a:defRPr/>
              </a:pPr>
              <a:t>4</a:t>
            </a:fld>
            <a:endParaRP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xfrm>
            <a:off x="389586" y="4676034"/>
            <a:ext cx="5438140" cy="4467701"/>
          </a:xfrm>
          <a:noFill/>
        </p:spPr>
        <p:txBody>
          <a:bodyPr wrap="square" numCol="1" anchor="t" anchorCtr="0" compatLnSpc="1">
            <a:prstTxWarp prst="textNoShape">
              <a:avLst/>
            </a:prstTxWarp>
            <a:normAutofit fontScale="77500" lnSpcReduction="20000"/>
          </a:bodyPr>
          <a:lstStyle/>
          <a:p>
            <a:r>
              <a:rPr lang="fr-FR" b="1" dirty="0" smtClean="0"/>
              <a:t>INTRO : Au </a:t>
            </a:r>
            <a:r>
              <a:rPr lang="fr-FR" b="1" dirty="0"/>
              <a:t>delà des simples questions de modernisation de la gestion des universités, le contexte actuel de compétition nationale et internationale auquel se livrent nos établissements implique la</a:t>
            </a:r>
            <a:r>
              <a:rPr lang="fr-FR" dirty="0"/>
              <a:t> recherche </a:t>
            </a:r>
            <a:r>
              <a:rPr lang="fr-FR" u="sng" dirty="0"/>
              <a:t>d’une efficacité nouvelle dans l’organisation, le fonctionnement et le processus de décision de l’université</a:t>
            </a:r>
            <a:r>
              <a:rPr lang="fr-FR" dirty="0"/>
              <a:t>. </a:t>
            </a:r>
          </a:p>
          <a:p>
            <a:r>
              <a:rPr lang="fr-FR" dirty="0"/>
              <a:t> </a:t>
            </a:r>
          </a:p>
          <a:p>
            <a:pPr marL="0" marR="0" indent="0" algn="l" defTabSz="909891" rtl="0" eaLnBrk="1" fontAlgn="auto" latinLnBrk="0" hangingPunct="1">
              <a:lnSpc>
                <a:spcPct val="100000"/>
              </a:lnSpc>
              <a:spcBef>
                <a:spcPts val="0"/>
              </a:spcBef>
              <a:spcAft>
                <a:spcPts val="0"/>
              </a:spcAft>
              <a:buClrTx/>
              <a:buSzTx/>
              <a:buFontTx/>
              <a:buNone/>
              <a:tabLst/>
              <a:defRPr/>
            </a:pPr>
            <a:r>
              <a:rPr lang="fr-FR" sz="1200" u="sng" kern="1200" dirty="0" smtClean="0">
                <a:solidFill>
                  <a:schemeClr val="tx1"/>
                </a:solidFill>
                <a:effectLst/>
                <a:latin typeface="+mn-lt"/>
                <a:ea typeface="+mn-ea"/>
                <a:cs typeface="+mn-cs"/>
              </a:rPr>
              <a:t>La mise en œuvre de l’autonomie</a:t>
            </a:r>
            <a:r>
              <a:rPr lang="fr-FR" sz="1200" kern="1200" dirty="0" smtClean="0">
                <a:solidFill>
                  <a:schemeClr val="tx1"/>
                </a:solidFill>
                <a:effectLst/>
                <a:latin typeface="+mn-lt"/>
                <a:ea typeface="+mn-ea"/>
                <a:cs typeface="+mn-cs"/>
              </a:rPr>
              <a:t>, dans ses éléments basiques comme l’intégration de la masse salariale des fonctionnaires dans le budget des universités, </a:t>
            </a:r>
            <a:r>
              <a:rPr lang="fr-FR" sz="1200" u="sng" kern="1200" dirty="0" smtClean="0">
                <a:solidFill>
                  <a:schemeClr val="tx1"/>
                </a:solidFill>
                <a:effectLst/>
                <a:latin typeface="+mn-lt"/>
                <a:ea typeface="+mn-ea"/>
                <a:cs typeface="+mn-cs"/>
              </a:rPr>
              <a:t>est maintenant un sujet que l’on peut considérer comme réglé</a:t>
            </a:r>
            <a:r>
              <a:rPr lang="fr-FR" sz="1200" kern="1200" dirty="0" smtClean="0">
                <a:solidFill>
                  <a:schemeClr val="tx1"/>
                </a:solidFill>
                <a:effectLst/>
                <a:latin typeface="+mn-lt"/>
                <a:ea typeface="+mn-ea"/>
                <a:cs typeface="+mn-cs"/>
              </a:rPr>
              <a:t>. Toutes les universités sont maintenant « autonomes ».</a:t>
            </a:r>
            <a:r>
              <a:rPr lang="fr-FR" sz="1200" kern="1200" baseline="0" dirty="0" smtClean="0">
                <a:solidFill>
                  <a:schemeClr val="tx1"/>
                </a:solidFill>
                <a:effectLst/>
                <a:latin typeface="+mn-lt"/>
                <a:ea typeface="+mn-ea"/>
                <a:cs typeface="+mn-cs"/>
              </a:rPr>
              <a:t> </a:t>
            </a:r>
          </a:p>
          <a:p>
            <a:endParaRPr lang="fr-FR" b="1" dirty="0">
              <a:solidFill>
                <a:srgbClr val="FF0000"/>
              </a:solidFill>
            </a:endParaRPr>
          </a:p>
          <a:p>
            <a:r>
              <a:rPr lang="fr-FR" dirty="0"/>
              <a:t> </a:t>
            </a:r>
          </a:p>
          <a:p>
            <a:r>
              <a:rPr lang="fr-FR" dirty="0" smtClean="0"/>
              <a:t>--------------------------------------------------------------</a:t>
            </a:r>
          </a:p>
          <a:p>
            <a:pPr marL="0" marR="0" indent="0" algn="l" defTabSz="909891" rtl="0" eaLnBrk="1" fontAlgn="auto" latinLnBrk="0" hangingPunct="1">
              <a:lnSpc>
                <a:spcPct val="100000"/>
              </a:lnSpc>
              <a:spcBef>
                <a:spcPts val="0"/>
              </a:spcBef>
              <a:spcAft>
                <a:spcPts val="0"/>
              </a:spcAft>
              <a:buClrTx/>
              <a:buSzTx/>
              <a:buFont typeface="Arial" charset="0"/>
              <a:buNone/>
              <a:tabLst/>
              <a:defRPr/>
            </a:pPr>
            <a:endParaRPr lang="fr-FR" sz="1200" kern="1200" dirty="0" smtClean="0">
              <a:solidFill>
                <a:schemeClr val="tx1"/>
              </a:solidFill>
              <a:effectLst/>
              <a:latin typeface="+mn-lt"/>
              <a:ea typeface="+mn-ea"/>
              <a:cs typeface="+mn-cs"/>
            </a:endParaRPr>
          </a:p>
          <a:p>
            <a:pPr marL="171450" indent="-171450">
              <a:buFont typeface="Arial" pitchFamily="34" charset="0"/>
              <a:buChar char="•"/>
            </a:pPr>
            <a:endParaRPr lang="fr-FR" sz="1200" kern="1200" baseline="0" dirty="0" smtClean="0">
              <a:solidFill>
                <a:schemeClr val="tx1"/>
              </a:solidFill>
              <a:effectLst/>
              <a:latin typeface="+mn-lt"/>
              <a:ea typeface="+mn-ea"/>
              <a:cs typeface="+mn-cs"/>
            </a:endParaRPr>
          </a:p>
          <a:p>
            <a:pPr marL="0" indent="0">
              <a:buFont typeface="Arial" pitchFamily="34" charset="0"/>
              <a:buNone/>
            </a:pPr>
            <a:r>
              <a:rPr lang="fr-FR" sz="1200" kern="1200" baseline="0" dirty="0" smtClean="0">
                <a:solidFill>
                  <a:schemeClr val="tx1"/>
                </a:solidFill>
                <a:effectLst/>
                <a:latin typeface="+mn-lt"/>
                <a:ea typeface="+mn-ea"/>
                <a:cs typeface="+mn-cs"/>
              </a:rPr>
              <a:t>*</a:t>
            </a:r>
            <a:r>
              <a:rPr lang="fr-FR" sz="1200" kern="1200" dirty="0" smtClean="0">
                <a:solidFill>
                  <a:schemeClr val="tx1"/>
                </a:solidFill>
                <a:effectLst/>
                <a:latin typeface="+mn-lt"/>
                <a:ea typeface="+mn-ea"/>
                <a:cs typeface="+mn-cs"/>
              </a:rPr>
              <a:t>De </a:t>
            </a:r>
            <a:r>
              <a:rPr lang="fr-FR" sz="1200" u="sng" kern="1200" dirty="0" smtClean="0">
                <a:solidFill>
                  <a:schemeClr val="tx1"/>
                </a:solidFill>
                <a:effectLst/>
                <a:latin typeface="+mn-lt"/>
                <a:ea typeface="+mn-ea"/>
                <a:cs typeface="+mn-cs"/>
              </a:rPr>
              <a:t>nouveaux enjeux </a:t>
            </a:r>
            <a:r>
              <a:rPr lang="fr-FR" sz="1200" kern="1200" dirty="0" smtClean="0">
                <a:solidFill>
                  <a:schemeClr val="tx1"/>
                </a:solidFill>
                <a:effectLst/>
                <a:latin typeface="+mn-lt"/>
                <a:ea typeface="+mn-ea"/>
                <a:cs typeface="+mn-cs"/>
              </a:rPr>
              <a:t>se dessinent donc maintenant comme la gestion pluriannuelle des moyens, la GRH des enseignants-chercheurs, l’organisation de la formation sur le modèle de la recherche, etc…</a:t>
            </a:r>
          </a:p>
          <a:p>
            <a:pPr marL="0" marR="0" indent="0" algn="l" defTabSz="909891" rtl="0" eaLnBrk="1" fontAlgn="auto" latinLnBrk="0" hangingPunct="1">
              <a:lnSpc>
                <a:spcPct val="100000"/>
              </a:lnSpc>
              <a:spcBef>
                <a:spcPts val="0"/>
              </a:spcBef>
              <a:spcAft>
                <a:spcPts val="0"/>
              </a:spcAft>
              <a:buClrTx/>
              <a:buSzTx/>
              <a:buFont typeface="Arial" charset="0"/>
              <a:buNone/>
              <a:tabLst/>
              <a:defRPr/>
            </a:pPr>
            <a:endParaRPr lang="fr-FR" sz="1200" kern="1200" dirty="0" smtClean="0">
              <a:solidFill>
                <a:schemeClr val="tx1"/>
              </a:solidFill>
              <a:effectLst/>
              <a:latin typeface="+mn-lt"/>
              <a:ea typeface="+mn-ea"/>
              <a:cs typeface="+mn-cs"/>
            </a:endParaRPr>
          </a:p>
          <a:p>
            <a:pPr eaLnBrk="1" hangingPunct="1">
              <a:spcBef>
                <a:spcPct val="0"/>
              </a:spcBef>
            </a:pPr>
            <a:r>
              <a:rPr lang="fr-FR" dirty="0"/>
              <a:t>*</a:t>
            </a:r>
            <a:r>
              <a:rPr lang="fr-FR" dirty="0" smtClean="0"/>
              <a:t>Aujourd’hui, alors qu’elles sortent à peine des dernières réformes, les universités doivent donc </a:t>
            </a:r>
            <a:r>
              <a:rPr lang="fr-FR" u="sng" dirty="0" smtClean="0"/>
              <a:t>faire face </a:t>
            </a:r>
          </a:p>
          <a:p>
            <a:pPr eaLnBrk="1" hangingPunct="1">
              <a:spcBef>
                <a:spcPct val="0"/>
              </a:spcBef>
            </a:pPr>
            <a:r>
              <a:rPr lang="fr-FR" u="sng" dirty="0" smtClean="0"/>
              <a:t>à de nouveaux chantiers </a:t>
            </a:r>
            <a:r>
              <a:rPr lang="fr-FR" dirty="0" smtClean="0"/>
              <a:t>: nouveaux groupements, développement des relations avec les collectivités </a:t>
            </a:r>
          </a:p>
          <a:p>
            <a:pPr eaLnBrk="1" hangingPunct="1">
              <a:spcBef>
                <a:spcPct val="0"/>
              </a:spcBef>
            </a:pPr>
            <a:r>
              <a:rPr lang="fr-FR" dirty="0" smtClean="0"/>
              <a:t>territoriales   et   les   partenaires   socio-économiques,   simplification   de   la   carte   des   formations, </a:t>
            </a:r>
          </a:p>
          <a:p>
            <a:pPr eaLnBrk="1" hangingPunct="1">
              <a:spcBef>
                <a:spcPct val="0"/>
              </a:spcBef>
            </a:pPr>
            <a:r>
              <a:rPr lang="fr-FR" dirty="0" smtClean="0"/>
              <a:t>développement  du  numérique,  réorganisation  en  cours  ou  en  projet  pour  faire  face  à  de  nouvelles </a:t>
            </a:r>
          </a:p>
          <a:p>
            <a:pPr eaLnBrk="1" hangingPunct="1">
              <a:spcBef>
                <a:spcPct val="0"/>
              </a:spcBef>
            </a:pPr>
            <a:r>
              <a:rPr lang="fr-FR" dirty="0" smtClean="0"/>
              <a:t>missions ou exigences (MAP…), etc. tout en devant assurer l’optimisation et la gestion « compétitive » </a:t>
            </a:r>
          </a:p>
          <a:p>
            <a:pPr eaLnBrk="1" hangingPunct="1">
              <a:spcBef>
                <a:spcPct val="0"/>
              </a:spcBef>
            </a:pPr>
            <a:r>
              <a:rPr lang="fr-FR" dirty="0" smtClean="0"/>
              <a:t>de l’ensemble de leurs ressources dans un contexte de restrictions budgétaires. Parmi les grands enjeux </a:t>
            </a:r>
          </a:p>
          <a:p>
            <a:pPr eaLnBrk="1" hangingPunct="1">
              <a:spcBef>
                <a:spcPct val="0"/>
              </a:spcBef>
            </a:pPr>
            <a:r>
              <a:rPr lang="fr-FR" dirty="0" smtClean="0"/>
              <a:t>de  gestion,  on  retiendra  en  particulier :  le  patrimoine  immobilier,  les systèmes d’information et la gestion de la masse salariale. </a:t>
            </a:r>
          </a:p>
          <a:p>
            <a:pPr eaLnBrk="1" hangingPunct="1">
              <a:spcBef>
                <a:spcPct val="0"/>
              </a:spcBef>
            </a:pPr>
            <a:r>
              <a:rPr lang="fr-FR" dirty="0" smtClean="0"/>
              <a:t> </a:t>
            </a:r>
          </a:p>
          <a:p>
            <a:pPr eaLnBrk="1" hangingPunct="1">
              <a:spcBef>
                <a:spcPct val="0"/>
              </a:spcBef>
            </a:pPr>
            <a:r>
              <a:rPr lang="fr-FR" dirty="0" smtClean="0"/>
              <a:t>Ces évolutions amènent toutes les équipes dirigeantes des établissements supérieurs </a:t>
            </a:r>
            <a:r>
              <a:rPr lang="fr-FR" u="sng" dirty="0" smtClean="0"/>
              <a:t>à questionner leur </a:t>
            </a:r>
          </a:p>
          <a:p>
            <a:pPr eaLnBrk="1" hangingPunct="1">
              <a:spcBef>
                <a:spcPct val="0"/>
              </a:spcBef>
            </a:pPr>
            <a:r>
              <a:rPr lang="fr-FR" u="sng" dirty="0" smtClean="0"/>
              <a:t>organisation du travail, </a:t>
            </a:r>
            <a:r>
              <a:rPr lang="fr-FR" dirty="0" smtClean="0"/>
              <a:t>c’est-à-dire : </a:t>
            </a:r>
          </a:p>
          <a:p>
            <a:pPr eaLnBrk="1" hangingPunct="1">
              <a:spcBef>
                <a:spcPct val="0"/>
              </a:spcBef>
            </a:pPr>
            <a:r>
              <a:rPr lang="fr-FR" dirty="0" smtClean="0"/>
              <a:t>     leur modèle d’organisation : le pilotage, la gouvernance, la structuration des services centraux, le </a:t>
            </a:r>
          </a:p>
          <a:p>
            <a:pPr eaLnBrk="1" hangingPunct="1">
              <a:spcBef>
                <a:spcPct val="0"/>
              </a:spcBef>
            </a:pPr>
            <a:r>
              <a:rPr lang="fr-FR" dirty="0" smtClean="0"/>
              <a:t>poids des directeurs des composantes, les instances de décision/information, etc. ; </a:t>
            </a:r>
          </a:p>
          <a:p>
            <a:pPr eaLnBrk="1" hangingPunct="1">
              <a:spcBef>
                <a:spcPct val="0"/>
              </a:spcBef>
            </a:pPr>
            <a:r>
              <a:rPr lang="fr-FR" dirty="0" smtClean="0"/>
              <a:t>     les interactions entre les services et les directions ; </a:t>
            </a:r>
          </a:p>
          <a:p>
            <a:pPr eaLnBrk="1" hangingPunct="1">
              <a:spcBef>
                <a:spcPct val="0"/>
              </a:spcBef>
            </a:pPr>
            <a:r>
              <a:rPr lang="fr-FR" dirty="0" smtClean="0"/>
              <a:t>     la  répartition  des  responsabilités  entre  les  acteurs,  notamment  la  recentralisation  des  activités </a:t>
            </a:r>
          </a:p>
          <a:p>
            <a:pPr eaLnBrk="1" hangingPunct="1">
              <a:spcBef>
                <a:spcPct val="0"/>
              </a:spcBef>
            </a:pPr>
            <a:r>
              <a:rPr lang="fr-FR" dirty="0" smtClean="0"/>
              <a:t>administratives et de gestion des composantes vers les services centraux ;  </a:t>
            </a:r>
          </a:p>
          <a:p>
            <a:pPr eaLnBrk="1" hangingPunct="1">
              <a:spcBef>
                <a:spcPct val="0"/>
              </a:spcBef>
            </a:pPr>
            <a:r>
              <a:rPr lang="fr-FR" dirty="0" smtClean="0"/>
              <a:t>     les  ressources  et  compétences  disponibles  et  nécessaires  pour  mettre  en  œuvre  les  projets  et </a:t>
            </a:r>
          </a:p>
          <a:p>
            <a:pPr eaLnBrk="1" hangingPunct="1">
              <a:spcBef>
                <a:spcPct val="0"/>
              </a:spcBef>
            </a:pPr>
            <a:r>
              <a:rPr lang="fr-FR" dirty="0" smtClean="0"/>
              <a:t>réformes évoqués précédemment, notamment sur les aspects RH et budgétaire (ex: dévolution de </a:t>
            </a:r>
          </a:p>
          <a:p>
            <a:pPr eaLnBrk="1" hangingPunct="1">
              <a:spcBef>
                <a:spcPct val="0"/>
              </a:spcBef>
            </a:pPr>
            <a:r>
              <a:rPr lang="fr-FR" dirty="0" smtClean="0"/>
              <a:t>la masse salariale) ; </a:t>
            </a:r>
          </a:p>
          <a:p>
            <a:pPr eaLnBrk="1" hangingPunct="1">
              <a:spcBef>
                <a:spcPct val="0"/>
              </a:spcBef>
            </a:pPr>
            <a:r>
              <a:rPr lang="fr-FR" dirty="0" smtClean="0"/>
              <a:t>     la  prégnance  du  politique  (Président  et  Vice-Présidents)  dans  la  mise  en  œuvre  des  projets </a:t>
            </a:r>
          </a:p>
          <a:p>
            <a:pPr eaLnBrk="1" hangingPunct="1">
              <a:spcBef>
                <a:spcPct val="0"/>
              </a:spcBef>
            </a:pPr>
            <a:r>
              <a:rPr lang="fr-FR" dirty="0" smtClean="0"/>
              <a:t>d’établissements ; </a:t>
            </a:r>
          </a:p>
          <a:p>
            <a:pPr eaLnBrk="1" hangingPunct="1">
              <a:spcBef>
                <a:spcPct val="0"/>
              </a:spcBef>
            </a:pPr>
            <a:r>
              <a:rPr lang="fr-FR" dirty="0" smtClean="0"/>
              <a:t>     l’harmonisation des outils et des processus à l’œuvre dans les établissements. </a:t>
            </a:r>
            <a:endParaRPr lang="fr-FR" dirty="0"/>
          </a:p>
          <a:p>
            <a:pPr eaLnBrk="1" hangingPunct="1">
              <a:spcBef>
                <a:spcPct val="0"/>
              </a:spcBef>
            </a:pPr>
            <a:endParaRPr dirty="0" smtClean="0"/>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1B2F5A-CFB5-4D09-9E16-2B4F68C9981F}" type="slidenum">
              <a:rPr smtClean="0"/>
              <a:pPr fontAlgn="base">
                <a:spcBef>
                  <a:spcPct val="0"/>
                </a:spcBef>
                <a:spcAft>
                  <a:spcPct val="0"/>
                </a:spcAft>
                <a:defRPr/>
              </a:pPr>
              <a:t>5</a:t>
            </a:fld>
            <a:endParaRP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09891" rtl="0" eaLnBrk="1" fontAlgn="auto" latinLnBrk="0" hangingPunct="1">
              <a:lnSpc>
                <a:spcPct val="100000"/>
              </a:lnSpc>
              <a:spcBef>
                <a:spcPct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909891" rtl="0" eaLnBrk="1" fontAlgn="auto" latinLnBrk="0" hangingPunct="1">
              <a:lnSpc>
                <a:spcPct val="100000"/>
              </a:lnSpc>
              <a:spcBef>
                <a:spcPct val="0"/>
              </a:spcBef>
              <a:spcAft>
                <a:spcPts val="0"/>
              </a:spcAft>
              <a:buClrTx/>
              <a:buSzTx/>
              <a:buFontTx/>
              <a:buNone/>
              <a:tabLst/>
              <a:defRPr/>
            </a:pPr>
            <a:r>
              <a:rPr lang="fr-FR" sz="1200" b="1" kern="1200" dirty="0" smtClean="0">
                <a:solidFill>
                  <a:schemeClr val="tx1"/>
                </a:solidFill>
                <a:effectLst/>
                <a:latin typeface="+mn-lt"/>
                <a:ea typeface="+mn-ea"/>
                <a:cs typeface="+mn-cs"/>
              </a:rPr>
              <a:t>Le nouveau rôle du DGS</a:t>
            </a:r>
          </a:p>
          <a:p>
            <a:pPr marL="0" marR="0" indent="0" algn="l" defTabSz="909891" rtl="0" eaLnBrk="1" fontAlgn="auto" latinLnBrk="0" hangingPunct="1">
              <a:lnSpc>
                <a:spcPct val="100000"/>
              </a:lnSpc>
              <a:spcBef>
                <a:spcPct val="0"/>
              </a:spcBef>
              <a:spcAft>
                <a:spcPts val="0"/>
              </a:spcAft>
              <a:buClrTx/>
              <a:buSzTx/>
              <a:buFontTx/>
              <a:buNone/>
              <a:tabLst/>
              <a:defRPr/>
            </a:pPr>
            <a:r>
              <a:rPr lang="fr-FR" sz="1200" kern="1200" dirty="0" smtClean="0">
                <a:solidFill>
                  <a:schemeClr val="tx1"/>
                </a:solidFill>
                <a:effectLst/>
                <a:latin typeface="+mn-lt"/>
                <a:ea typeface="+mn-ea"/>
                <a:cs typeface="+mn-cs"/>
              </a:rPr>
              <a:t>L’exigence de transversalité entre les services centraux lors de la phase de préparation puis lors de la mise en œuvre des RCE a placé le directeur général des services dans un nouveau rôle. Désormais </a:t>
            </a:r>
            <a:r>
              <a:rPr lang="fr-FR" sz="1200" u="sng" kern="1200" dirty="0" smtClean="0">
                <a:solidFill>
                  <a:schemeClr val="tx1"/>
                </a:solidFill>
                <a:effectLst/>
                <a:latin typeface="+mn-lt"/>
                <a:ea typeface="+mn-ea"/>
                <a:cs typeface="+mn-cs"/>
              </a:rPr>
              <a:t>moins gestionnaire et plus « manager stratégique</a:t>
            </a:r>
            <a:r>
              <a:rPr lang="fr-FR" sz="1200" kern="1200" dirty="0" smtClean="0">
                <a:solidFill>
                  <a:schemeClr val="tx1"/>
                </a:solidFill>
                <a:effectLst/>
                <a:latin typeface="+mn-lt"/>
                <a:ea typeface="+mn-ea"/>
                <a:cs typeface="+mn-cs"/>
              </a:rPr>
              <a:t> », il doit être capable de bien identifier et </a:t>
            </a:r>
            <a:r>
              <a:rPr lang="fr-FR" sz="1200" u="sng" kern="1200" dirty="0" smtClean="0">
                <a:solidFill>
                  <a:schemeClr val="tx1"/>
                </a:solidFill>
                <a:effectLst/>
                <a:latin typeface="+mn-lt"/>
                <a:ea typeface="+mn-ea"/>
                <a:cs typeface="+mn-cs"/>
              </a:rPr>
              <a:t>comprendre les nouveaux enjeux </a:t>
            </a:r>
            <a:r>
              <a:rPr lang="fr-FR" sz="1200" kern="1200" dirty="0" smtClean="0">
                <a:solidFill>
                  <a:schemeClr val="tx1"/>
                </a:solidFill>
                <a:effectLst/>
                <a:latin typeface="+mn-lt"/>
                <a:ea typeface="+mn-ea"/>
                <a:cs typeface="+mn-cs"/>
              </a:rPr>
              <a:t>de l’enseignement supérieur et de la recherche, puis de </a:t>
            </a:r>
            <a:r>
              <a:rPr lang="fr-FR" sz="1200" u="sng" kern="1200" dirty="0" smtClean="0">
                <a:solidFill>
                  <a:schemeClr val="tx1"/>
                </a:solidFill>
                <a:effectLst/>
                <a:latin typeface="+mn-lt"/>
                <a:ea typeface="+mn-ea"/>
                <a:cs typeface="+mn-cs"/>
              </a:rPr>
              <a:t>les traduire en propositions concrètes et opérationnelles </a:t>
            </a:r>
            <a:r>
              <a:rPr lang="fr-FR" sz="1200" kern="1200" dirty="0" smtClean="0">
                <a:solidFill>
                  <a:schemeClr val="tx1"/>
                </a:solidFill>
                <a:effectLst/>
                <a:latin typeface="+mn-lt"/>
                <a:ea typeface="+mn-ea"/>
                <a:cs typeface="+mn-cs"/>
              </a:rPr>
              <a:t>auprès du pouvoir politique. Il doit pouvoir </a:t>
            </a:r>
            <a:r>
              <a:rPr lang="fr-FR" sz="1200" u="sng" kern="1200" dirty="0" smtClean="0">
                <a:solidFill>
                  <a:schemeClr val="tx1"/>
                </a:solidFill>
                <a:effectLst/>
                <a:latin typeface="+mn-lt"/>
                <a:ea typeface="+mn-ea"/>
                <a:cs typeface="+mn-cs"/>
              </a:rPr>
              <a:t>ensuite animer efficacement les équipes d’encadrement </a:t>
            </a:r>
            <a:r>
              <a:rPr lang="fr-FR" sz="1200" kern="1200" dirty="0" smtClean="0">
                <a:solidFill>
                  <a:schemeClr val="tx1"/>
                </a:solidFill>
                <a:effectLst/>
                <a:latin typeface="+mn-lt"/>
                <a:ea typeface="+mn-ea"/>
                <a:cs typeface="+mn-cs"/>
              </a:rPr>
              <a:t>pour leur faire partager les enjeux et les objectifs en mettant en place un management par projet.</a:t>
            </a:r>
          </a:p>
          <a:p>
            <a:pPr eaLnBrk="1" hangingPunct="1">
              <a:spcBef>
                <a:spcPct val="0"/>
              </a:spcBef>
            </a:pPr>
            <a:endParaRPr lang="fr-FR" dirty="0" smtClean="0"/>
          </a:p>
          <a:p>
            <a:pPr marL="0" marR="0" indent="0" algn="l" defTabSz="909891" rtl="0" eaLnBrk="1" fontAlgn="auto" latinLnBrk="0" hangingPunct="1">
              <a:lnSpc>
                <a:spcPct val="100000"/>
              </a:lnSpc>
              <a:spcBef>
                <a:spcPct val="0"/>
              </a:spcBef>
              <a:spcAft>
                <a:spcPts val="0"/>
              </a:spcAft>
              <a:buClrTx/>
              <a:buSzTx/>
              <a:buFontTx/>
              <a:buNone/>
              <a:tabLst/>
              <a:defRPr/>
            </a:pPr>
            <a:r>
              <a:rPr lang="fr-FR" sz="1200" b="1" kern="1200" dirty="0" smtClean="0">
                <a:solidFill>
                  <a:schemeClr val="tx1"/>
                </a:solidFill>
                <a:effectLst/>
                <a:latin typeface="+mn-lt"/>
                <a:ea typeface="+mn-ea"/>
                <a:cs typeface="+mn-cs"/>
              </a:rPr>
              <a:t>Quelle place tiendra l’encadrement supérieur dans la mise en œuvre de ces nouveaux sujets ? </a:t>
            </a:r>
          </a:p>
          <a:p>
            <a:pPr eaLnBrk="1" hangingPunct="1">
              <a:spcBef>
                <a:spcPct val="0"/>
              </a:spcBef>
            </a:pPr>
            <a:endParaRPr lang="fr-FR" b="1" dirty="0" smtClean="0"/>
          </a:p>
          <a:p>
            <a:r>
              <a:rPr lang="fr-FR" sz="1200" kern="1200" dirty="0" smtClean="0">
                <a:solidFill>
                  <a:schemeClr val="tx1"/>
                </a:solidFill>
                <a:effectLst/>
                <a:latin typeface="+mn-lt"/>
                <a:ea typeface="+mn-ea"/>
                <a:cs typeface="+mn-cs"/>
              </a:rPr>
              <a:t>* Si l’encadrement des services centraux a été particulièrement renforcé notamment dans les directions à fonctions supports, force est de constater </a:t>
            </a:r>
            <a:r>
              <a:rPr lang="fr-FR" sz="1200" u="sng" kern="1200" dirty="0" smtClean="0">
                <a:solidFill>
                  <a:schemeClr val="tx1"/>
                </a:solidFill>
                <a:effectLst/>
                <a:latin typeface="+mn-lt"/>
                <a:ea typeface="+mn-ea"/>
                <a:cs typeface="+mn-cs"/>
              </a:rPr>
              <a:t>qu’un fossé s’est parfois creusé entre une administration centrale universitaire, composée de nouveaux cadres récemment recrutés, souvent jeunes, très qualifiés et une administration de composante </a:t>
            </a:r>
            <a:r>
              <a:rPr lang="fr-FR" sz="1200" kern="1200" dirty="0" smtClean="0">
                <a:solidFill>
                  <a:schemeClr val="tx1"/>
                </a:solidFill>
                <a:effectLst/>
                <a:latin typeface="+mn-lt"/>
                <a:ea typeface="+mn-ea"/>
                <a:cs typeface="+mn-cs"/>
              </a:rPr>
              <a:t>qui finalement n’a que très peu subi l’impact des RCE. Un des futurs enjeux consistera donc à repositionner le rôle des responsables administratifs de composante qui, outre leurs fonctions d’administration de proximité, devront participer également aux fonctions de pilotage pour leur composante et pour l’établissement. De nouvelles missions, comme la participation au contrôle de gestion, au contrôle interne ou au suivi des moyens, devront ainsi leur être confiées. Cela exigera, à l’instar de ce qui s’est passé pour les services centraux, certainement des requalifications d’emplois et une mobilité plus forte entre composantes et directions centrales.</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Enfin, face à de tels enjeux, </a:t>
            </a:r>
            <a:r>
              <a:rPr lang="fr-FR" sz="1200" u="sng" kern="1200" dirty="0" smtClean="0">
                <a:solidFill>
                  <a:schemeClr val="tx1"/>
                </a:solidFill>
                <a:effectLst/>
                <a:latin typeface="+mn-lt"/>
                <a:ea typeface="+mn-ea"/>
                <a:cs typeface="+mn-cs"/>
              </a:rPr>
              <a:t>se posent les questions du profil des cadres dont les universités vont avoir besoin</a:t>
            </a:r>
            <a:r>
              <a:rPr lang="fr-FR" sz="1200" kern="1200" dirty="0" smtClean="0">
                <a:solidFill>
                  <a:schemeClr val="tx1"/>
                </a:solidFill>
                <a:effectLst/>
                <a:latin typeface="+mn-lt"/>
                <a:ea typeface="+mn-ea"/>
                <a:cs typeface="+mn-cs"/>
              </a:rPr>
              <a:t>, des valeurs et compétences à privilégier lors de leurs recrutements, des modalités de recrutement et de leur professionnalisation, de la constitution des viviers, de l’évaluation et bien entendu de la gestion des carrières des cadres, avec la préoccupation d’une harmonisation avec les autres établissements publics de l’Etat, et avec les autres fonctions publiques.</a:t>
            </a:r>
          </a:p>
          <a:p>
            <a:pPr eaLnBrk="1" hangingPunct="1">
              <a:spcBef>
                <a:spcPct val="0"/>
              </a:spcBef>
            </a:pPr>
            <a:endParaRPr b="1" dirty="0" smtClean="0"/>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1B2F5A-CFB5-4D09-9E16-2B4F68C9981F}" type="slidenum">
              <a:rPr smtClean="0"/>
              <a:pPr fontAlgn="base">
                <a:spcBef>
                  <a:spcPct val="0"/>
                </a:spcBef>
                <a:spcAft>
                  <a:spcPct val="0"/>
                </a:spcAft>
                <a:defRPr/>
              </a:pPr>
              <a:t>6</a:t>
            </a:fld>
            <a:endParaRP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09891" rtl="0" eaLnBrk="1" fontAlgn="auto" latinLnBrk="0" hangingPunct="1">
              <a:lnSpc>
                <a:spcPct val="100000"/>
              </a:lnSpc>
              <a:spcBef>
                <a:spcPct val="0"/>
              </a:spcBef>
              <a:spcAft>
                <a:spcPts val="0"/>
              </a:spcAft>
              <a:buClrTx/>
              <a:buSzTx/>
              <a:buFontTx/>
              <a:buNone/>
              <a:tabLst/>
              <a:defRPr/>
            </a:pPr>
            <a:r>
              <a:rPr lang="fr-FR" b="1" dirty="0" smtClean="0"/>
              <a:t>INTRO : </a:t>
            </a:r>
            <a:r>
              <a:rPr lang="fr-FR" sz="1200" kern="1200" dirty="0" smtClean="0">
                <a:solidFill>
                  <a:schemeClr val="tx1"/>
                </a:solidFill>
                <a:effectLst/>
                <a:latin typeface="+mn-lt"/>
                <a:ea typeface="+mn-ea"/>
                <a:cs typeface="+mn-cs"/>
              </a:rPr>
              <a:t>Bien entendu, ces nouvelles missions sont plus prégnantes dans les établissements de </a:t>
            </a:r>
            <a:r>
              <a:rPr lang="fr-FR" sz="1200" u="sng" kern="1200" dirty="0" smtClean="0">
                <a:solidFill>
                  <a:schemeClr val="tx1"/>
                </a:solidFill>
                <a:effectLst/>
                <a:latin typeface="+mn-lt"/>
                <a:ea typeface="+mn-ea"/>
                <a:cs typeface="+mn-cs"/>
              </a:rPr>
              <a:t>taille importante</a:t>
            </a:r>
            <a:r>
              <a:rPr lang="fr-FR" sz="1200" kern="1200" dirty="0" smtClean="0">
                <a:solidFill>
                  <a:schemeClr val="tx1"/>
                </a:solidFill>
                <a:effectLst/>
                <a:latin typeface="+mn-lt"/>
                <a:ea typeface="+mn-ea"/>
                <a:cs typeface="+mn-cs"/>
              </a:rPr>
              <a:t>, notamment à dominante disciplinaire santé et sciences. De même, </a:t>
            </a:r>
            <a:r>
              <a:rPr lang="fr-FR" sz="1200" u="sng" kern="1200" dirty="0" smtClean="0">
                <a:solidFill>
                  <a:schemeClr val="tx1"/>
                </a:solidFill>
                <a:effectLst/>
                <a:latin typeface="+mn-lt"/>
                <a:ea typeface="+mn-ea"/>
                <a:cs typeface="+mn-cs"/>
              </a:rPr>
              <a:t>l’organisation souvent historique des universités</a:t>
            </a:r>
            <a:r>
              <a:rPr lang="fr-FR" sz="1200" kern="1200" dirty="0" smtClean="0">
                <a:solidFill>
                  <a:schemeClr val="tx1"/>
                </a:solidFill>
                <a:effectLst/>
                <a:latin typeface="+mn-lt"/>
                <a:ea typeface="+mn-ea"/>
                <a:cs typeface="+mn-cs"/>
              </a:rPr>
              <a:t>, entre un modèle centralisé ou facultaire, </a:t>
            </a:r>
            <a:r>
              <a:rPr lang="fr-FR" sz="1200" u="sng" kern="1200" dirty="0" smtClean="0">
                <a:solidFill>
                  <a:schemeClr val="tx1"/>
                </a:solidFill>
                <a:effectLst/>
                <a:latin typeface="+mn-lt"/>
                <a:ea typeface="+mn-ea"/>
                <a:cs typeface="+mn-cs"/>
              </a:rPr>
              <a:t>l’existence ou non de vice-présidents fonctionnels </a:t>
            </a:r>
            <a:r>
              <a:rPr lang="fr-FR" sz="1200" kern="1200" dirty="0" smtClean="0">
                <a:solidFill>
                  <a:schemeClr val="tx1"/>
                </a:solidFill>
                <a:effectLst/>
                <a:latin typeface="+mn-lt"/>
                <a:ea typeface="+mn-ea"/>
                <a:cs typeface="+mn-cs"/>
              </a:rPr>
              <a:t>sur des fonctions de support, apportent des variations quant au rôle du directeur général des services.</a:t>
            </a:r>
          </a:p>
          <a:p>
            <a:pPr lvl="0">
              <a:spcBef>
                <a:spcPct val="0"/>
              </a:spcBef>
            </a:pPr>
            <a:endParaRPr lang="fr-FR" dirty="0" smtClean="0"/>
          </a:p>
          <a:p>
            <a:pPr lvl="0">
              <a:spcBef>
                <a:spcPct val="0"/>
              </a:spcBef>
            </a:pPr>
            <a:r>
              <a:rPr lang="fr-FR" dirty="0" smtClean="0"/>
              <a:t>Extrait de l’intervention d’Yves CHAIMBAULT</a:t>
            </a:r>
            <a:r>
              <a:rPr lang="fr-FR" baseline="0" dirty="0" smtClean="0"/>
              <a:t> (colloque GISGUF de Marrakech)</a:t>
            </a:r>
          </a:p>
          <a:p>
            <a:pPr lvl="0">
              <a:spcBef>
                <a:spcPct val="0"/>
              </a:spcBef>
            </a:pPr>
            <a:endParaRPr lang="fr-FR" baseline="0" dirty="0" smtClean="0"/>
          </a:p>
          <a:p>
            <a:pPr lvl="0">
              <a:spcBef>
                <a:spcPct val="0"/>
              </a:spcBef>
            </a:pPr>
            <a:r>
              <a:rPr lang="fr-FR" sz="1200" i="1" kern="1200" dirty="0" smtClean="0">
                <a:solidFill>
                  <a:schemeClr val="tx1"/>
                </a:solidFill>
                <a:effectLst/>
                <a:latin typeface="+mn-lt"/>
                <a:ea typeface="+mn-ea"/>
                <a:cs typeface="+mn-cs"/>
              </a:rPr>
              <a:t>« Certes, </a:t>
            </a:r>
            <a:r>
              <a:rPr lang="fr-FR" sz="1200" i="1" u="sng" kern="1200" dirty="0" smtClean="0">
                <a:solidFill>
                  <a:schemeClr val="tx1"/>
                </a:solidFill>
                <a:effectLst/>
                <a:latin typeface="+mn-lt"/>
                <a:ea typeface="+mn-ea"/>
                <a:cs typeface="+mn-cs"/>
              </a:rPr>
              <a:t>on a le droit de ne pas tout savoir, mais on est sensé répondre à tout, et pourvoir à tout</a:t>
            </a:r>
            <a:r>
              <a:rPr lang="fr-FR" sz="1200" i="1" kern="1200" dirty="0" smtClean="0">
                <a:solidFill>
                  <a:schemeClr val="tx1"/>
                </a:solidFill>
                <a:effectLst/>
                <a:latin typeface="+mn-lt"/>
                <a:ea typeface="+mn-ea"/>
                <a:cs typeface="+mn-cs"/>
              </a:rPr>
              <a:t>. C’est particulièrement visible dans les petits établissements où le SG </a:t>
            </a:r>
            <a:r>
              <a:rPr lang="fr-FR" sz="1200" i="1" u="sng" kern="1200" dirty="0" smtClean="0">
                <a:solidFill>
                  <a:schemeClr val="tx1"/>
                </a:solidFill>
                <a:effectLst/>
                <a:latin typeface="+mn-lt"/>
                <a:ea typeface="+mn-ea"/>
                <a:cs typeface="+mn-cs"/>
              </a:rPr>
              <a:t>est</a:t>
            </a:r>
            <a:r>
              <a:rPr lang="fr-FR" sz="1200" i="1" kern="1200" dirty="0" smtClean="0">
                <a:solidFill>
                  <a:schemeClr val="tx1"/>
                </a:solidFill>
                <a:effectLst/>
                <a:latin typeface="+mn-lt"/>
                <a:ea typeface="+mn-ea"/>
                <a:cs typeface="+mn-cs"/>
              </a:rPr>
              <a:t> à lui seul la personne-orchestre. » </a:t>
            </a:r>
            <a:endParaRPr i="1" dirty="0" smtClean="0"/>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1B2F5A-CFB5-4D09-9E16-2B4F68C9981F}" type="slidenum">
              <a:rPr smtClean="0"/>
              <a:pPr fontAlgn="base">
                <a:spcBef>
                  <a:spcPct val="0"/>
                </a:spcBef>
                <a:spcAft>
                  <a:spcPct val="0"/>
                </a:spcAft>
                <a:defRPr/>
              </a:pPr>
              <a:t>7</a:t>
            </a:fld>
            <a:endParaRP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xfrm>
            <a:off x="96000" y="4715907"/>
            <a:ext cx="6458883" cy="4467701"/>
          </a:xfrm>
          <a:noFill/>
        </p:spPr>
        <p:txBody>
          <a:bodyPr wrap="square" numCol="1" anchor="t" anchorCtr="0" compatLnSpc="1">
            <a:prstTxWarp prst="textNoShape">
              <a:avLst/>
            </a:prstTxWarp>
          </a:bodyPr>
          <a:lstStyle/>
          <a:p>
            <a:pPr>
              <a:spcBef>
                <a:spcPct val="0"/>
              </a:spcBef>
            </a:pPr>
            <a:r>
              <a:rPr lang="fr-FR" b="1" dirty="0" smtClean="0"/>
              <a:t>INTRO : </a:t>
            </a:r>
            <a:r>
              <a:rPr lang="fr-FR" dirty="0" smtClean="0"/>
              <a:t>Les </a:t>
            </a:r>
            <a:r>
              <a:rPr lang="fr-FR" dirty="0"/>
              <a:t>conditions d’exercice du DGS sont également fortement impactées par l’organisation et le fonctionnement spécifiques à chacune de nos structures et par </a:t>
            </a:r>
            <a:r>
              <a:rPr lang="fr-FR" b="1" dirty="0">
                <a:solidFill>
                  <a:srgbClr val="FF0000"/>
                </a:solidFill>
              </a:rPr>
              <a:t>les rapports de force internes qui s’y exercent.</a:t>
            </a:r>
            <a:r>
              <a:rPr lang="fr-FR" dirty="0"/>
              <a:t> Les observateurs avertis de la gouvernance universitaire (Ch. </a:t>
            </a:r>
            <a:r>
              <a:rPr lang="fr-FR" dirty="0" err="1"/>
              <a:t>Musselin</a:t>
            </a:r>
            <a:r>
              <a:rPr lang="fr-FR" dirty="0"/>
              <a:t>, l’IGAENR, la Cours des Comptes notamment) ont tenté de dresser </a:t>
            </a:r>
            <a:r>
              <a:rPr lang="fr-FR" b="1" dirty="0">
                <a:solidFill>
                  <a:srgbClr val="FF0000"/>
                </a:solidFill>
              </a:rPr>
              <a:t>une typologie des établissements</a:t>
            </a:r>
            <a:r>
              <a:rPr lang="fr-FR" dirty="0"/>
              <a:t>. Il est fait ici référence à 3 grandes modalités de gouvernance universitaire  </a:t>
            </a:r>
            <a:r>
              <a:rPr lang="fr-FR" dirty="0" smtClean="0"/>
              <a:t>:</a:t>
            </a:r>
          </a:p>
          <a:p>
            <a:pPr>
              <a:spcBef>
                <a:spcPct val="0"/>
              </a:spcBef>
            </a:pPr>
            <a:r>
              <a:rPr lang="fr-FR" dirty="0" smtClean="0"/>
              <a:t>--------------------------------------------------------</a:t>
            </a:r>
            <a:endParaRPr lang="fr-FR" dirty="0"/>
          </a:p>
          <a:p>
            <a:pPr>
              <a:spcBef>
                <a:spcPct val="0"/>
              </a:spcBef>
            </a:pPr>
            <a:endParaRPr dirty="0" smtClean="0"/>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1B2F5A-CFB5-4D09-9E16-2B4F68C9981F}" type="slidenum">
              <a:rPr smtClean="0"/>
              <a:pPr fontAlgn="base">
                <a:spcBef>
                  <a:spcPct val="0"/>
                </a:spcBef>
                <a:spcAft>
                  <a:spcPct val="0"/>
                </a:spcAft>
                <a:defRPr/>
              </a:pPr>
              <a:t>8</a:t>
            </a:fld>
            <a:endParaRP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a:p>
          <a:p>
            <a:r>
              <a:rPr lang="fr-FR" dirty="0" smtClean="0"/>
              <a:t>* </a:t>
            </a:r>
            <a:r>
              <a:rPr lang="fr-FR" sz="1200" b="1" kern="1200" dirty="0" smtClean="0">
                <a:solidFill>
                  <a:schemeClr val="tx1"/>
                </a:solidFill>
                <a:effectLst/>
                <a:latin typeface="+mn-lt"/>
                <a:ea typeface="+mn-ea"/>
                <a:cs typeface="+mn-cs"/>
              </a:rPr>
              <a:t>Des </a:t>
            </a:r>
            <a:r>
              <a:rPr lang="fr-FR" sz="1200" b="1" kern="1200" dirty="0" smtClean="0">
                <a:solidFill>
                  <a:schemeClr val="tx1"/>
                </a:solidFill>
                <a:effectLst/>
                <a:latin typeface="+mn-lt"/>
                <a:ea typeface="+mn-ea"/>
                <a:cs typeface="+mn-cs"/>
              </a:rPr>
              <a:t>relations différentes entre des élus </a:t>
            </a:r>
            <a:r>
              <a:rPr lang="fr-FR" sz="1200" kern="1200" dirty="0" smtClean="0">
                <a:solidFill>
                  <a:schemeClr val="tx1"/>
                </a:solidFill>
                <a:effectLst/>
                <a:latin typeface="+mn-lt"/>
                <a:ea typeface="+mn-ea"/>
                <a:cs typeface="+mn-cs"/>
              </a:rPr>
              <a:t>devant se repositionner sur des fonctions plus stratégiques </a:t>
            </a:r>
            <a:r>
              <a:rPr lang="fr-FR" sz="1200" b="1" kern="1200" dirty="0" smtClean="0">
                <a:solidFill>
                  <a:schemeClr val="tx1"/>
                </a:solidFill>
                <a:effectLst/>
                <a:latin typeface="+mn-lt"/>
                <a:ea typeface="+mn-ea"/>
                <a:cs typeface="+mn-cs"/>
              </a:rPr>
              <a:t>et des cadres </a:t>
            </a:r>
            <a:r>
              <a:rPr lang="fr-FR" sz="1200" kern="1200" dirty="0" smtClean="0">
                <a:solidFill>
                  <a:schemeClr val="tx1"/>
                </a:solidFill>
                <a:effectLst/>
                <a:latin typeface="+mn-lt"/>
                <a:ea typeface="+mn-ea"/>
                <a:cs typeface="+mn-cs"/>
              </a:rPr>
              <a:t>à qui ils confieront l’ensemble des aspects opérationnels doivent nécessairement s’instaurer pour ne pas retomber  dans les travers maintes fois dénoncés dans les rapports de la Cour des Comptes ou de l’IGAENR </a:t>
            </a:r>
            <a:r>
              <a:rPr lang="fr-FR" sz="1200" kern="1200" dirty="0" smtClean="0">
                <a:solidFill>
                  <a:schemeClr val="tx1"/>
                </a:solidFill>
                <a:effectLst/>
                <a:latin typeface="+mn-lt"/>
                <a:ea typeface="+mn-ea"/>
                <a:cs typeface="+mn-cs"/>
              </a:rPr>
              <a:t>.</a:t>
            </a:r>
          </a:p>
          <a:p>
            <a:endParaRPr lang="fr-FR" sz="1200" b="1" i="0" u="none" strike="noStrike" kern="1200" baseline="0" dirty="0" smtClean="0">
              <a:solidFill>
                <a:schemeClr val="tx1"/>
              </a:solidFill>
              <a:latin typeface="+mn-lt"/>
              <a:ea typeface="+mn-ea"/>
              <a:cs typeface="+mn-cs"/>
            </a:endParaRPr>
          </a:p>
          <a:p>
            <a:r>
              <a:rPr lang="fr-FR" sz="1200" b="1" i="0" u="none" strike="noStrike" kern="1200" baseline="0" dirty="0" smtClean="0">
                <a:solidFill>
                  <a:schemeClr val="tx1"/>
                </a:solidFill>
                <a:latin typeface="+mn-lt"/>
                <a:ea typeface="+mn-ea"/>
                <a:cs typeface="+mn-cs"/>
              </a:rPr>
              <a:t>Il faut s’interroger sur le rôle, la responsabilité et le positionnement de l’ensemble de la chaîne de direction </a:t>
            </a:r>
            <a:r>
              <a:rPr lang="fr-FR" sz="1200" b="0" i="0" u="none" strike="noStrike" kern="1200" baseline="0" dirty="0" smtClean="0">
                <a:solidFill>
                  <a:schemeClr val="tx1"/>
                </a:solidFill>
                <a:latin typeface="+mn-lt"/>
                <a:ea typeface="+mn-ea"/>
                <a:cs typeface="+mn-cs"/>
              </a:rPr>
              <a:t>: équipe présidentielle, direction générale et équipe de management de proximité. Ces acteurs se fatiguent parfois à osciller entre des positionnements qui les conduisent à </a:t>
            </a:r>
            <a:r>
              <a:rPr lang="fr-FR" sz="1200" b="1" i="0" u="none" strike="noStrike" kern="1200" baseline="0" dirty="0" smtClean="0">
                <a:solidFill>
                  <a:schemeClr val="tx1"/>
                </a:solidFill>
                <a:latin typeface="+mn-lt"/>
                <a:ea typeface="+mn-ea"/>
                <a:cs typeface="+mn-cs"/>
              </a:rPr>
              <a:t>« s’occuper de tout » et peut-être avoir le sentiment </a:t>
            </a:r>
            <a:r>
              <a:rPr lang="fr-FR" sz="1200" b="1" i="1" u="none" strike="noStrike" kern="1200" baseline="0" dirty="0" smtClean="0">
                <a:solidFill>
                  <a:schemeClr val="tx1"/>
                </a:solidFill>
                <a:latin typeface="+mn-lt"/>
                <a:ea typeface="+mn-ea"/>
                <a:cs typeface="+mn-cs"/>
              </a:rPr>
              <a:t>in fine </a:t>
            </a:r>
            <a:r>
              <a:rPr lang="fr-FR" sz="1200" b="1" i="0" u="none" strike="noStrike" kern="1200" baseline="0" dirty="0" smtClean="0">
                <a:solidFill>
                  <a:schemeClr val="tx1"/>
                </a:solidFill>
                <a:latin typeface="+mn-lt"/>
                <a:ea typeface="+mn-ea"/>
                <a:cs typeface="+mn-cs"/>
              </a:rPr>
              <a:t>de ne s’occuper de rien ou de ne pas s’occuper de ce qui compte à la place qui est la leur</a:t>
            </a:r>
            <a:r>
              <a:rPr lang="fr-FR" sz="1200" b="0" i="0" u="none" strike="noStrike" kern="1200" baseline="0" dirty="0" smtClean="0">
                <a:solidFill>
                  <a:schemeClr val="tx1"/>
                </a:solidFill>
                <a:latin typeface="+mn-lt"/>
                <a:ea typeface="+mn-ea"/>
                <a:cs typeface="+mn-cs"/>
              </a:rPr>
              <a:t>.  </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 Existence de ce que nous pourrions appeler </a:t>
            </a:r>
            <a:r>
              <a:rPr lang="fr-FR" sz="1200" b="1" kern="1200" dirty="0" smtClean="0">
                <a:solidFill>
                  <a:schemeClr val="tx1"/>
                </a:solidFill>
                <a:effectLst/>
                <a:latin typeface="+mn-lt"/>
                <a:ea typeface="+mn-ea"/>
                <a:cs typeface="+mn-cs"/>
              </a:rPr>
              <a:t>des « mondes professionnels ». </a:t>
            </a:r>
            <a:r>
              <a:rPr lang="fr-FR" sz="1200" kern="1200" dirty="0" smtClean="0">
                <a:solidFill>
                  <a:schemeClr val="tx1"/>
                </a:solidFill>
                <a:effectLst/>
                <a:latin typeface="+mn-lt"/>
                <a:ea typeface="+mn-ea"/>
                <a:cs typeface="+mn-cs"/>
              </a:rPr>
              <a:t>Quels sont-ils ? : </a:t>
            </a:r>
          </a:p>
          <a:p>
            <a:endParaRPr lang="fr-FR" sz="1200" kern="1200" dirty="0" smtClean="0">
              <a:solidFill>
                <a:schemeClr val="tx1"/>
              </a:solidFill>
              <a:effectLst/>
              <a:latin typeface="+mn-lt"/>
              <a:ea typeface="+mn-ea"/>
              <a:cs typeface="+mn-cs"/>
            </a:endParaRPr>
          </a:p>
          <a:p>
            <a:pPr lvl="0">
              <a:spcBef>
                <a:spcPct val="0"/>
              </a:spcBef>
            </a:pPr>
            <a:r>
              <a:rPr lang="fr-FR" dirty="0" smtClean="0"/>
              <a:t>     </a:t>
            </a:r>
            <a:r>
              <a:rPr lang="fr-FR" b="1" dirty="0" smtClean="0"/>
              <a:t>un monde dit « politique », </a:t>
            </a:r>
            <a:r>
              <a:rPr lang="fr-FR" dirty="0" smtClean="0"/>
              <a:t>composé en premier lieu du Président, des Vice-Présidents statutaires – </a:t>
            </a:r>
          </a:p>
          <a:p>
            <a:pPr lvl="0">
              <a:spcBef>
                <a:spcPct val="0"/>
              </a:spcBef>
            </a:pPr>
            <a:r>
              <a:rPr lang="fr-FR" dirty="0" smtClean="0"/>
              <a:t>Conseil  d’Administration  (CA),  Conseil  des  Études  et  de  la  Vie  Universitaire  (CEVU)  et  Conseil </a:t>
            </a:r>
          </a:p>
          <a:p>
            <a:pPr lvl="0">
              <a:spcBef>
                <a:spcPct val="0"/>
              </a:spcBef>
            </a:pPr>
            <a:r>
              <a:rPr lang="fr-FR" dirty="0" smtClean="0"/>
              <a:t>Scientifique (CS) – ainsi que de Vice-Présidents non statutaires, ou fonctionnels. Peuvent parfois s’y </a:t>
            </a:r>
          </a:p>
          <a:p>
            <a:pPr lvl="0">
              <a:spcBef>
                <a:spcPct val="0"/>
              </a:spcBef>
            </a:pPr>
            <a:r>
              <a:rPr lang="fr-FR" dirty="0" smtClean="0"/>
              <a:t>adjoindre des chargés de mission. Le directeur de cabinet appartient également à ce monde ; </a:t>
            </a:r>
          </a:p>
          <a:p>
            <a:pPr lvl="0">
              <a:spcBef>
                <a:spcPct val="0"/>
              </a:spcBef>
            </a:pPr>
            <a:r>
              <a:rPr lang="fr-FR" dirty="0" smtClean="0"/>
              <a:t>     </a:t>
            </a:r>
            <a:r>
              <a:rPr lang="fr-FR" b="1" dirty="0" smtClean="0"/>
              <a:t>un monde dit « administratif », </a:t>
            </a:r>
            <a:r>
              <a:rPr lang="fr-FR" dirty="0" smtClean="0"/>
              <a:t>qui fait référence au DGS, à son, ou ses, adjoints et à l’ensemble des </a:t>
            </a:r>
          </a:p>
          <a:p>
            <a:pPr lvl="0">
              <a:spcBef>
                <a:spcPct val="0"/>
              </a:spcBef>
            </a:pPr>
            <a:r>
              <a:rPr lang="fr-FR" dirty="0" smtClean="0"/>
              <a:t>services centraux et des services communs qui lui sont rattachés ; </a:t>
            </a:r>
          </a:p>
          <a:p>
            <a:pPr lvl="0">
              <a:spcBef>
                <a:spcPct val="0"/>
              </a:spcBef>
            </a:pPr>
            <a:r>
              <a:rPr lang="fr-FR" dirty="0" smtClean="0"/>
              <a:t>     </a:t>
            </a:r>
            <a:r>
              <a:rPr lang="fr-FR" b="1" dirty="0" smtClean="0"/>
              <a:t>un  monde  « d’entre-deux »  </a:t>
            </a:r>
            <a:r>
              <a:rPr lang="fr-FR" dirty="0" smtClean="0"/>
              <a:t>mais  cœur  de  l’activité  universitaire,  le  monde  des  composantes  qui </a:t>
            </a:r>
          </a:p>
          <a:p>
            <a:pPr lvl="0">
              <a:spcBef>
                <a:spcPct val="0"/>
              </a:spcBef>
            </a:pPr>
            <a:r>
              <a:rPr lang="fr-FR" dirty="0" smtClean="0"/>
              <a:t>mêle  les  dimensions  politique  –  par  la  présence  de  directeurs  de  composantes  (parfois  nommés </a:t>
            </a:r>
          </a:p>
          <a:p>
            <a:pPr lvl="0">
              <a:spcBef>
                <a:spcPct val="0"/>
              </a:spcBef>
            </a:pPr>
            <a:r>
              <a:rPr lang="fr-FR" dirty="0" smtClean="0"/>
              <a:t>doyens) élus – et administrative avec les responsables administratifs de composantes (RAC) et leurs </a:t>
            </a:r>
          </a:p>
          <a:p>
            <a:pPr lvl="0">
              <a:spcBef>
                <a:spcPct val="0"/>
              </a:spcBef>
            </a:pPr>
            <a:r>
              <a:rPr lang="fr-FR" dirty="0" smtClean="0"/>
              <a:t>Services.</a:t>
            </a:r>
          </a:p>
          <a:p>
            <a:pPr lvl="0">
              <a:spcBef>
                <a:spcPct val="0"/>
              </a:spcBef>
            </a:pPr>
            <a:endParaRPr lang="fr-FR" dirty="0" smtClean="0"/>
          </a:p>
          <a:p>
            <a:pPr lvl="0">
              <a:spcBef>
                <a:spcPct val="0"/>
              </a:spcBef>
            </a:pPr>
            <a:r>
              <a:rPr lang="fr-FR" dirty="0" smtClean="0"/>
              <a:t>Une  première  approche  met  déjà  en  évidence  que  l’environnement  de  travail,  mêlant  des  cultures </a:t>
            </a:r>
          </a:p>
          <a:p>
            <a:pPr lvl="0">
              <a:spcBef>
                <a:spcPct val="0"/>
              </a:spcBef>
            </a:pPr>
            <a:r>
              <a:rPr lang="fr-FR" dirty="0" smtClean="0"/>
              <a:t>professionnelles très diverses, constitue per se un écosystème plutôt propice aux tensions. </a:t>
            </a:r>
            <a:r>
              <a:rPr lang="fr-FR" u="sng" dirty="0" smtClean="0"/>
              <a:t>Ces mondes </a:t>
            </a:r>
          </a:p>
          <a:p>
            <a:pPr lvl="0">
              <a:spcBef>
                <a:spcPct val="0"/>
              </a:spcBef>
            </a:pPr>
            <a:r>
              <a:rPr lang="fr-FR" u="sng" dirty="0" smtClean="0"/>
              <a:t>et univers décrits sont souvent en frottement et s’opposent parfois, mais on constate qu’il y a toujours la </a:t>
            </a:r>
          </a:p>
          <a:p>
            <a:pPr lvl="0">
              <a:spcBef>
                <a:spcPct val="0"/>
              </a:spcBef>
            </a:pPr>
            <a:r>
              <a:rPr lang="fr-FR" u="sng" dirty="0" smtClean="0"/>
              <a:t>recherche  d’un  équilibre  pour  assurer  la  continuité  du  fonctionnement  des  établissements.  </a:t>
            </a:r>
            <a:r>
              <a:rPr lang="fr-FR" dirty="0" smtClean="0"/>
              <a:t>Les </a:t>
            </a:r>
          </a:p>
          <a:p>
            <a:pPr lvl="0">
              <a:spcBef>
                <a:spcPct val="0"/>
              </a:spcBef>
            </a:pPr>
            <a:r>
              <a:rPr lang="fr-FR" dirty="0" smtClean="0"/>
              <a:t>modalités  des  interfaces  entre  ces  mondes  et  univers  –  administration  et  politique,  politique  et </a:t>
            </a:r>
          </a:p>
          <a:p>
            <a:pPr lvl="0">
              <a:spcBef>
                <a:spcPct val="0"/>
              </a:spcBef>
            </a:pPr>
            <a:r>
              <a:rPr lang="fr-FR" dirty="0" smtClean="0"/>
              <a:t>enseignants-chercheurs,  administratif  et  enseignants-chercheurs,  central  et  composantes  –  qualifient </a:t>
            </a:r>
          </a:p>
          <a:p>
            <a:pPr lvl="0">
              <a:spcBef>
                <a:spcPct val="0"/>
              </a:spcBef>
            </a:pPr>
            <a:r>
              <a:rPr lang="fr-FR" dirty="0" smtClean="0"/>
              <a:t>l’univers de travail : </a:t>
            </a:r>
            <a:r>
              <a:rPr lang="fr-FR" u="sng" dirty="0" smtClean="0"/>
              <a:t>entre défiance, cohabitation et collaboration. </a:t>
            </a:r>
          </a:p>
          <a:p>
            <a:pPr lvl="0">
              <a:spcBef>
                <a:spcPct val="0"/>
              </a:spcBef>
            </a:pPr>
            <a:r>
              <a:rPr lang="fr-FR" u="sng" dirty="0" smtClean="0"/>
              <a:t>Il apparait que le DGS peut devenir la clé de voute de ce système organisationnel</a:t>
            </a:r>
            <a:r>
              <a:rPr lang="fr-FR" dirty="0" smtClean="0"/>
              <a:t>. Cette position charnière le positionnerait d’ores et déjà comme un  traducteur  entre  les  mondes  professionnels  et  le  garant  des  intérêts  de  l’université  au-delà  des </a:t>
            </a:r>
          </a:p>
          <a:p>
            <a:pPr lvl="0">
              <a:spcBef>
                <a:spcPct val="0"/>
              </a:spcBef>
            </a:pPr>
            <a:r>
              <a:rPr lang="fr-FR" dirty="0" smtClean="0"/>
              <a:t>concurrences qui peuvent exister entre eux.  </a:t>
            </a:r>
            <a:endParaRPr dirty="0" smtClean="0"/>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1B2F5A-CFB5-4D09-9E16-2B4F68C9981F}" type="slidenum">
              <a:rPr smtClean="0"/>
              <a:pPr fontAlgn="base">
                <a:spcBef>
                  <a:spcPct val="0"/>
                </a:spcBef>
                <a:spcAft>
                  <a:spcPct val="0"/>
                </a:spcAft>
                <a:defRPr/>
              </a:pPr>
              <a:t>9</a:t>
            </a:fld>
            <a:endParaRP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24.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25.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2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26.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26.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27.xml"/></Relationships>
</file>

<file path=ppt/slideLayouts/_rels/slideLayout30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27.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28.xml"/></Relationships>
</file>

<file path=ppt/slideLayouts/_rels/slideLayout31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28.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2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9.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30.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fr-FR" smtClean="0"/>
              <a:t>Modifiez le style du titre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4944" indent="0" algn="ctr">
              <a:buNone/>
              <a:defRPr>
                <a:solidFill>
                  <a:schemeClr val="tx1">
                    <a:tint val="75000"/>
                  </a:schemeClr>
                </a:solidFill>
              </a:defRPr>
            </a:lvl2pPr>
            <a:lvl3pPr marL="909891" indent="0" algn="ctr">
              <a:buNone/>
              <a:defRPr>
                <a:solidFill>
                  <a:schemeClr val="tx1">
                    <a:tint val="75000"/>
                  </a:schemeClr>
                </a:solidFill>
              </a:defRPr>
            </a:lvl3pPr>
            <a:lvl4pPr marL="1364836" indent="0" algn="ctr">
              <a:buNone/>
              <a:defRPr>
                <a:solidFill>
                  <a:schemeClr val="tx1">
                    <a:tint val="75000"/>
                  </a:schemeClr>
                </a:solidFill>
              </a:defRPr>
            </a:lvl4pPr>
            <a:lvl5pPr marL="1819780" indent="0" algn="ctr">
              <a:buNone/>
              <a:defRPr>
                <a:solidFill>
                  <a:schemeClr val="tx1">
                    <a:tint val="75000"/>
                  </a:schemeClr>
                </a:solidFill>
              </a:defRPr>
            </a:lvl5pPr>
            <a:lvl6pPr marL="2274721" indent="0" algn="ctr">
              <a:buNone/>
              <a:defRPr>
                <a:solidFill>
                  <a:schemeClr val="tx1">
                    <a:tint val="75000"/>
                  </a:schemeClr>
                </a:solidFill>
              </a:defRPr>
            </a:lvl6pPr>
            <a:lvl7pPr marL="2729668" indent="0" algn="ctr">
              <a:buNone/>
              <a:defRPr>
                <a:solidFill>
                  <a:schemeClr val="tx1">
                    <a:tint val="75000"/>
                  </a:schemeClr>
                </a:solidFill>
              </a:defRPr>
            </a:lvl7pPr>
            <a:lvl8pPr marL="3184614" indent="0" algn="ctr">
              <a:buNone/>
              <a:defRPr>
                <a:solidFill>
                  <a:schemeClr val="tx1">
                    <a:tint val="75000"/>
                  </a:schemeClr>
                </a:solidFill>
              </a:defRPr>
            </a:lvl8pPr>
            <a:lvl9pPr marL="3639563"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C4BA92CB-9CC1-4A58-A2A2-A2D3B9CCD700}" type="datetimeFigureOut">
              <a:rPr lang="fr-FR" smtClean="0"/>
              <a:t>18/04/2014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2E90098-2CE2-4BE5-BDE4-361AB99B99F7}" type="slidenum">
              <a:rPr lang="fr-FR" smtClean="0"/>
              <a:t>‹N°›</a:t>
            </a:fld>
            <a:endParaRPr lang="fr-F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C4BA92CB-9CC1-4A58-A2A2-A2D3B9CCD700}" type="datetimeFigureOut">
              <a:rPr lang="fr-FR" smtClean="0"/>
              <a:t>18/04/2014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2E90098-2CE2-4BE5-BDE4-361AB99B99F7}" type="slidenum">
              <a:rPr lang="fr-FR" smtClean="0"/>
              <a:t>‹N°›</a:t>
            </a:fld>
            <a:endParaRPr lang="fr-F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1" y="565492"/>
            <a:ext cx="2057400" cy="5962307"/>
          </a:xfrm>
        </p:spPr>
        <p:txBody>
          <a:bodyPr vert="eaVert"/>
          <a:lstStyle/>
          <a:p>
            <a:r>
              <a:rPr lang="fr-FR" dirty="0" smtClean="0"/>
              <a:t>Cliquez et modifiez le titre</a:t>
            </a:r>
            <a:endParaRPr lang="fr-FR" dirty="0"/>
          </a:p>
        </p:txBody>
      </p:sp>
      <p:sp>
        <p:nvSpPr>
          <p:cNvPr id="3" name="Espace réservé du texte vertical 2"/>
          <p:cNvSpPr>
            <a:spLocks noGrp="1"/>
          </p:cNvSpPr>
          <p:nvPr>
            <p:ph type="body" orient="vert" idx="1"/>
          </p:nvPr>
        </p:nvSpPr>
        <p:spPr>
          <a:xfrm>
            <a:off x="457200" y="565497"/>
            <a:ext cx="6019800" cy="5962306"/>
          </a:xfrm>
          <a:prstGeom prst="rect">
            <a:avLst/>
          </a:prstGeom>
        </p:spPr>
        <p:txBody>
          <a:bodyPr vert="eaVert"/>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650B5FD1-385F-4E00-A01D-2C20CCDB4F19}"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7DA2C225-B6D1-4AD6-A0AC-5E08EE91422F}"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217639585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cSld name="Disposition personnalisée">
    <p:spTree>
      <p:nvGrpSpPr>
        <p:cNvPr id="1" name=""/>
        <p:cNvGrpSpPr/>
        <p:nvPr/>
      </p:nvGrpSpPr>
      <p:grpSpPr>
        <a:xfrm>
          <a:off x="0" y="0"/>
          <a:ext cx="0" cy="0"/>
          <a:chOff x="0" y="0"/>
          <a:chExt cx="0" cy="0"/>
        </a:xfrm>
      </p:grpSpPr>
      <p:pic>
        <p:nvPicPr>
          <p:cNvPr id="3" name="Image 5" descr="fond_diapos.gif"/>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re 1"/>
          <p:cNvSpPr>
            <a:spLocks noGrp="1"/>
          </p:cNvSpPr>
          <p:nvPr>
            <p:ph type="title"/>
          </p:nvPr>
        </p:nvSpPr>
        <p:spPr>
          <a:xfrm>
            <a:off x="457200" y="774700"/>
            <a:ext cx="8229600" cy="520700"/>
          </a:xfrm>
        </p:spPr>
        <p:txBody>
          <a:bodyPr>
            <a:normAutofit/>
          </a:bodyPr>
          <a:lstStyle>
            <a:lvl1pPr algn="l">
              <a:defRPr sz="2600" b="1">
                <a:solidFill>
                  <a:srgbClr val="2663B4"/>
                </a:solidFill>
              </a:defRPr>
            </a:lvl1pPr>
          </a:lstStyle>
          <a:p>
            <a:r>
              <a:rPr lang="fr-FR" smtClean="0"/>
              <a:t>Cliquez et modifiez le titre</a:t>
            </a:r>
            <a:endParaRPr lang="fr-FR" dirty="0"/>
          </a:p>
        </p:txBody>
      </p:sp>
      <p:sp>
        <p:nvSpPr>
          <p:cNvPr id="4" name="Espace réservé de la date 6"/>
          <p:cNvSpPr>
            <a:spLocks noGrp="1"/>
          </p:cNvSpPr>
          <p:nvPr>
            <p:ph type="dt" sz="half" idx="10"/>
          </p:nvPr>
        </p:nvSpPr>
        <p:spPr/>
        <p:txBody>
          <a:bodyPr/>
          <a:lstStyle>
            <a:lvl1pPr>
              <a:defRPr/>
            </a:lvl1pPr>
          </a:lstStyle>
          <a:p>
            <a:pPr>
              <a:defRPr/>
            </a:pPr>
            <a:fld id="{BB0CFB53-1658-4C50-823A-0B2B79EA0101}"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7"/>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8"/>
          <p:cNvSpPr>
            <a:spLocks noGrp="1"/>
          </p:cNvSpPr>
          <p:nvPr>
            <p:ph type="sldNum" sz="quarter" idx="12"/>
          </p:nvPr>
        </p:nvSpPr>
        <p:spPr/>
        <p:txBody>
          <a:bodyPr/>
          <a:lstStyle>
            <a:lvl1pPr>
              <a:defRPr/>
            </a:lvl1pPr>
          </a:lstStyle>
          <a:p>
            <a:pPr>
              <a:defRPr/>
            </a:pPr>
            <a:fld id="{655B4D01-3A1D-4B8E-8661-6E2A7B5DA4D1}"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88965183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8"/>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4944" indent="0" algn="ctr">
              <a:buNone/>
              <a:defRPr>
                <a:solidFill>
                  <a:schemeClr val="tx1">
                    <a:tint val="75000"/>
                  </a:schemeClr>
                </a:solidFill>
              </a:defRPr>
            </a:lvl2pPr>
            <a:lvl3pPr marL="909891" indent="0" algn="ctr">
              <a:buNone/>
              <a:defRPr>
                <a:solidFill>
                  <a:schemeClr val="tx1">
                    <a:tint val="75000"/>
                  </a:schemeClr>
                </a:solidFill>
              </a:defRPr>
            </a:lvl3pPr>
            <a:lvl4pPr marL="1364836" indent="0" algn="ctr">
              <a:buNone/>
              <a:defRPr>
                <a:solidFill>
                  <a:schemeClr val="tx1">
                    <a:tint val="75000"/>
                  </a:schemeClr>
                </a:solidFill>
              </a:defRPr>
            </a:lvl4pPr>
            <a:lvl5pPr marL="1819780" indent="0" algn="ctr">
              <a:buNone/>
              <a:defRPr>
                <a:solidFill>
                  <a:schemeClr val="tx1">
                    <a:tint val="75000"/>
                  </a:schemeClr>
                </a:solidFill>
              </a:defRPr>
            </a:lvl5pPr>
            <a:lvl6pPr marL="2274721" indent="0" algn="ctr">
              <a:buNone/>
              <a:defRPr>
                <a:solidFill>
                  <a:schemeClr val="tx1">
                    <a:tint val="75000"/>
                  </a:schemeClr>
                </a:solidFill>
              </a:defRPr>
            </a:lvl6pPr>
            <a:lvl7pPr marL="2729668" indent="0" algn="ctr">
              <a:buNone/>
              <a:defRPr>
                <a:solidFill>
                  <a:schemeClr val="tx1">
                    <a:tint val="75000"/>
                  </a:schemeClr>
                </a:solidFill>
              </a:defRPr>
            </a:lvl7pPr>
            <a:lvl8pPr marL="3184614" indent="0" algn="ctr">
              <a:buNone/>
              <a:defRPr>
                <a:solidFill>
                  <a:schemeClr val="tx1">
                    <a:tint val="75000"/>
                  </a:schemeClr>
                </a:solidFill>
              </a:defRPr>
            </a:lvl8pPr>
            <a:lvl9pPr marL="3639563"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F06886AA-CF89-4DB0-912A-EC7EF91DC553}"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29BF6A93-9C9D-4413-B87C-36DA9478104B}"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246433428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a:xfrm>
            <a:off x="1041400" y="1981200"/>
            <a:ext cx="7543800" cy="4546600"/>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047063FB-A3C5-49A1-B6C5-8D86176B3CDC}"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2B5BCF75-5F66-4968-BB96-2B8F91A4619B}"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131265332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41"/>
            <a:ext cx="7772400" cy="1362075"/>
          </a:xfrm>
        </p:spPr>
        <p:txBody>
          <a:bodyPr/>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4944" indent="0">
              <a:buNone/>
              <a:defRPr sz="1800">
                <a:solidFill>
                  <a:schemeClr val="tx1">
                    <a:tint val="75000"/>
                  </a:schemeClr>
                </a:solidFill>
              </a:defRPr>
            </a:lvl2pPr>
            <a:lvl3pPr marL="909891" indent="0">
              <a:buNone/>
              <a:defRPr sz="1600">
                <a:solidFill>
                  <a:schemeClr val="tx1">
                    <a:tint val="75000"/>
                  </a:schemeClr>
                </a:solidFill>
              </a:defRPr>
            </a:lvl3pPr>
            <a:lvl4pPr marL="1364836" indent="0">
              <a:buNone/>
              <a:defRPr sz="1400">
                <a:solidFill>
                  <a:schemeClr val="tx1">
                    <a:tint val="75000"/>
                  </a:schemeClr>
                </a:solidFill>
              </a:defRPr>
            </a:lvl4pPr>
            <a:lvl5pPr marL="1819780" indent="0">
              <a:buNone/>
              <a:defRPr sz="1400">
                <a:solidFill>
                  <a:schemeClr val="tx1">
                    <a:tint val="75000"/>
                  </a:schemeClr>
                </a:solidFill>
              </a:defRPr>
            </a:lvl5pPr>
            <a:lvl6pPr marL="2274721" indent="0">
              <a:buNone/>
              <a:defRPr sz="1400">
                <a:solidFill>
                  <a:schemeClr val="tx1">
                    <a:tint val="75000"/>
                  </a:schemeClr>
                </a:solidFill>
              </a:defRPr>
            </a:lvl6pPr>
            <a:lvl7pPr marL="2729668" indent="0">
              <a:buNone/>
              <a:defRPr sz="1400">
                <a:solidFill>
                  <a:schemeClr val="tx1">
                    <a:tint val="75000"/>
                  </a:schemeClr>
                </a:solidFill>
              </a:defRPr>
            </a:lvl7pPr>
            <a:lvl8pPr marL="3184614" indent="0">
              <a:buNone/>
              <a:defRPr sz="1400">
                <a:solidFill>
                  <a:schemeClr val="tx1">
                    <a:tint val="75000"/>
                  </a:schemeClr>
                </a:solidFill>
              </a:defRPr>
            </a:lvl8pPr>
            <a:lvl9pPr marL="3639563"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E7EA4885-45C4-4B19-B191-FF6DC03359D3}"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EEDF4643-BC39-4DA0-8C5B-35432CE003D2}"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27624240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1041400" y="1600241"/>
            <a:ext cx="3632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838700" y="1600241"/>
            <a:ext cx="3746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e la date 4"/>
          <p:cNvSpPr>
            <a:spLocks noGrp="1"/>
          </p:cNvSpPr>
          <p:nvPr>
            <p:ph type="dt" sz="half" idx="10"/>
          </p:nvPr>
        </p:nvSpPr>
        <p:spPr/>
        <p:txBody>
          <a:bodyPr/>
          <a:lstStyle>
            <a:lvl1pPr>
              <a:defRPr/>
            </a:lvl1pPr>
          </a:lstStyle>
          <a:p>
            <a:pPr>
              <a:defRPr/>
            </a:pPr>
            <a:fld id="{04263570-9784-4145-9997-F76D774D7474}" type="datetime1">
              <a:rPr lang="fr-FR">
                <a:solidFill>
                  <a:srgbClr val="000000">
                    <a:tint val="75000"/>
                  </a:srgbClr>
                </a:solidFill>
              </a:rPr>
              <a:pPr>
                <a:defRPr/>
              </a:pPr>
              <a:t>18/04/2014</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7" name="Espace réservé du numéro de diapositive 6"/>
          <p:cNvSpPr>
            <a:spLocks noGrp="1"/>
          </p:cNvSpPr>
          <p:nvPr>
            <p:ph type="sldNum" sz="quarter" idx="12"/>
          </p:nvPr>
        </p:nvSpPr>
        <p:spPr/>
        <p:txBody>
          <a:bodyPr/>
          <a:lstStyle>
            <a:lvl1pPr>
              <a:defRPr/>
            </a:lvl1pPr>
          </a:lstStyle>
          <a:p>
            <a:pPr>
              <a:defRPr/>
            </a:pPr>
            <a:fld id="{1D5DDD69-CB48-40F1-AEBA-3135976E47A6}"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313028421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4944" indent="0">
              <a:buNone/>
              <a:defRPr sz="2000" b="1"/>
            </a:lvl2pPr>
            <a:lvl3pPr marL="909891" indent="0">
              <a:buNone/>
              <a:defRPr sz="1800" b="1"/>
            </a:lvl3pPr>
            <a:lvl4pPr marL="1364836" indent="0">
              <a:buNone/>
              <a:defRPr sz="1600" b="1"/>
            </a:lvl4pPr>
            <a:lvl5pPr marL="1819780" indent="0">
              <a:buNone/>
              <a:defRPr sz="1600" b="1"/>
            </a:lvl5pPr>
            <a:lvl6pPr marL="2274721" indent="0">
              <a:buNone/>
              <a:defRPr sz="1600" b="1"/>
            </a:lvl6pPr>
            <a:lvl7pPr marL="2729668" indent="0">
              <a:buNone/>
              <a:defRPr sz="1600" b="1"/>
            </a:lvl7pPr>
            <a:lvl8pPr marL="3184614" indent="0">
              <a:buNone/>
              <a:defRPr sz="1600" b="1"/>
            </a:lvl8pPr>
            <a:lvl9pPr marL="3639563"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4944" indent="0">
              <a:buNone/>
              <a:defRPr sz="2000" b="1"/>
            </a:lvl2pPr>
            <a:lvl3pPr marL="909891" indent="0">
              <a:buNone/>
              <a:defRPr sz="1800" b="1"/>
            </a:lvl3pPr>
            <a:lvl4pPr marL="1364836" indent="0">
              <a:buNone/>
              <a:defRPr sz="1600" b="1"/>
            </a:lvl4pPr>
            <a:lvl5pPr marL="1819780" indent="0">
              <a:buNone/>
              <a:defRPr sz="1600" b="1"/>
            </a:lvl5pPr>
            <a:lvl6pPr marL="2274721" indent="0">
              <a:buNone/>
              <a:defRPr sz="1600" b="1"/>
            </a:lvl6pPr>
            <a:lvl7pPr marL="2729668" indent="0">
              <a:buNone/>
              <a:defRPr sz="1600" b="1"/>
            </a:lvl7pPr>
            <a:lvl8pPr marL="3184614" indent="0">
              <a:buNone/>
              <a:defRPr sz="1600" b="1"/>
            </a:lvl8pPr>
            <a:lvl9pPr marL="3639563"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pPr>
              <a:defRPr/>
            </a:pPr>
            <a:fld id="{E7C16F14-4E88-4116-88BE-125214F6D44B}" type="datetime1">
              <a:rPr lang="fr-FR">
                <a:solidFill>
                  <a:srgbClr val="000000">
                    <a:tint val="75000"/>
                  </a:srgbClr>
                </a:solidFill>
              </a:rPr>
              <a:pPr>
                <a:defRPr/>
              </a:pPr>
              <a:t>18/04/2014</a:t>
            </a:fld>
            <a:endParaRPr lang="fr-FR">
              <a:solidFill>
                <a:srgbClr val="000000">
                  <a:tint val="75000"/>
                </a:srgbClr>
              </a:solidFill>
            </a:endParaRPr>
          </a:p>
        </p:txBody>
      </p:sp>
      <p:sp>
        <p:nvSpPr>
          <p:cNvPr id="8" name="Espace réservé du pied de page 7"/>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9" name="Espace réservé du numéro de diapositive 8"/>
          <p:cNvSpPr>
            <a:spLocks noGrp="1"/>
          </p:cNvSpPr>
          <p:nvPr>
            <p:ph type="sldNum" sz="quarter" idx="12"/>
          </p:nvPr>
        </p:nvSpPr>
        <p:spPr/>
        <p:txBody>
          <a:bodyPr/>
          <a:lstStyle>
            <a:lvl1pPr>
              <a:defRPr/>
            </a:lvl1pPr>
          </a:lstStyle>
          <a:p>
            <a:pPr>
              <a:defRPr/>
            </a:pPr>
            <a:fld id="{70EA1BAA-4155-4E35-A6F0-CE837FA5B10D}"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261208925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lvl1pPr>
              <a:defRPr/>
            </a:lvl1pPr>
          </a:lstStyle>
          <a:p>
            <a:pPr>
              <a:defRPr/>
            </a:pPr>
            <a:fld id="{1FABAF49-D705-4D3E-A072-9B34FAF7C197}" type="datetime1">
              <a:rPr lang="fr-FR">
                <a:solidFill>
                  <a:srgbClr val="000000">
                    <a:tint val="75000"/>
                  </a:srgbClr>
                </a:solidFill>
              </a:rPr>
              <a:pPr>
                <a:defRPr/>
              </a:pPr>
              <a:t>18/04/2014</a:t>
            </a:fld>
            <a:endParaRPr lang="fr-FR">
              <a:solidFill>
                <a:srgbClr val="000000">
                  <a:tint val="75000"/>
                </a:srgbClr>
              </a:solidFill>
            </a:endParaRPr>
          </a:p>
        </p:txBody>
      </p:sp>
      <p:sp>
        <p:nvSpPr>
          <p:cNvPr id="4" name="Espace réservé du pied de page 3"/>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5" name="Espace réservé du numéro de diapositive 4"/>
          <p:cNvSpPr>
            <a:spLocks noGrp="1"/>
          </p:cNvSpPr>
          <p:nvPr>
            <p:ph type="sldNum" sz="quarter" idx="12"/>
          </p:nvPr>
        </p:nvSpPr>
        <p:spPr/>
        <p:txBody>
          <a:bodyPr/>
          <a:lstStyle>
            <a:lvl1pPr>
              <a:defRPr/>
            </a:lvl1pPr>
          </a:lstStyle>
          <a:p>
            <a:pPr>
              <a:defRPr/>
            </a:pPr>
            <a:fld id="{A4A1DA42-6C14-4270-B435-5F40697EE808}"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19501743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fld id="{6174CB33-87B0-45DA-9540-A832990BD6C5}" type="datetime1">
              <a:rPr lang="fr-FR">
                <a:solidFill>
                  <a:srgbClr val="000000">
                    <a:tint val="75000"/>
                  </a:srgbClr>
                </a:solidFill>
              </a:rPr>
              <a:pPr>
                <a:defRPr/>
              </a:pPr>
              <a:t>18/04/2014</a:t>
            </a:fld>
            <a:endParaRPr lang="fr-FR">
              <a:solidFill>
                <a:srgbClr val="000000">
                  <a:tint val="75000"/>
                </a:srgbClr>
              </a:solidFill>
            </a:endParaRPr>
          </a:p>
        </p:txBody>
      </p:sp>
      <p:sp>
        <p:nvSpPr>
          <p:cNvPr id="3" name="Espace réservé du pied de page 2"/>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4" name="Espace réservé du numéro de diapositive 3"/>
          <p:cNvSpPr>
            <a:spLocks noGrp="1"/>
          </p:cNvSpPr>
          <p:nvPr>
            <p:ph type="sldNum" sz="quarter" idx="12"/>
          </p:nvPr>
        </p:nvSpPr>
        <p:spPr/>
        <p:txBody>
          <a:bodyPr/>
          <a:lstStyle>
            <a:lvl1pPr>
              <a:defRPr/>
            </a:lvl1pPr>
          </a:lstStyle>
          <a:p>
            <a:pPr>
              <a:defRPr/>
            </a:pPr>
            <a:fld id="{AA8CA919-1D50-40AC-998E-B0EE89A7915B}"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4581431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90641" y="565533"/>
            <a:ext cx="2302063" cy="869607"/>
          </a:xfrm>
        </p:spPr>
        <p:txBody>
          <a:bodyPr/>
          <a:lstStyle>
            <a:lvl1pPr algn="l">
              <a:defRPr sz="2000" b="1"/>
            </a:lvl1pPr>
          </a:lstStyle>
          <a:p>
            <a:r>
              <a:rPr lang="fr-FR" dirty="0" smtClean="0"/>
              <a:t>Cliquez et modifiez le titre</a:t>
            </a:r>
            <a:endParaRPr lang="fr-FR" dirty="0"/>
          </a:p>
        </p:txBody>
      </p:sp>
      <p:sp>
        <p:nvSpPr>
          <p:cNvPr id="3" name="Espace réservé du contenu 2"/>
          <p:cNvSpPr>
            <a:spLocks noGrp="1"/>
          </p:cNvSpPr>
          <p:nvPr>
            <p:ph idx="1"/>
          </p:nvPr>
        </p:nvSpPr>
        <p:spPr>
          <a:xfrm>
            <a:off x="3292667" y="565493"/>
            <a:ext cx="5279837" cy="556067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p:nvPr>
        </p:nvSpPr>
        <p:spPr>
          <a:xfrm>
            <a:off x="990641" y="1866908"/>
            <a:ext cx="2302063" cy="4259263"/>
          </a:xfrm>
          <a:prstGeom prst="rect">
            <a:avLst/>
          </a:prstGeom>
        </p:spPr>
        <p:txBody>
          <a:bodyPr/>
          <a:lstStyle>
            <a:lvl1pPr marL="0" indent="0">
              <a:buNone/>
              <a:defRPr sz="1400"/>
            </a:lvl1pPr>
            <a:lvl2pPr marL="454944" indent="0">
              <a:buNone/>
              <a:defRPr sz="1200"/>
            </a:lvl2pPr>
            <a:lvl3pPr marL="909891" indent="0">
              <a:buNone/>
              <a:defRPr sz="1000"/>
            </a:lvl3pPr>
            <a:lvl4pPr marL="1364836" indent="0">
              <a:buNone/>
              <a:defRPr sz="900"/>
            </a:lvl4pPr>
            <a:lvl5pPr marL="1819780" indent="0">
              <a:buNone/>
              <a:defRPr sz="900"/>
            </a:lvl5pPr>
            <a:lvl6pPr marL="2274721" indent="0">
              <a:buNone/>
              <a:defRPr sz="900"/>
            </a:lvl6pPr>
            <a:lvl7pPr marL="2729668" indent="0">
              <a:buNone/>
              <a:defRPr sz="900"/>
            </a:lvl7pPr>
            <a:lvl8pPr marL="3184614" indent="0">
              <a:buNone/>
              <a:defRPr sz="900"/>
            </a:lvl8pPr>
            <a:lvl9pPr marL="3639563" indent="0">
              <a:buNone/>
              <a:defRPr sz="900"/>
            </a:lvl9pPr>
          </a:lstStyle>
          <a:p>
            <a:pPr lvl="0"/>
            <a:r>
              <a:rPr lang="fr-FR" dirty="0"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75D2B698-FEAE-4473-8601-C5747350492D}" type="datetime1">
              <a:rPr lang="fr-FR">
                <a:solidFill>
                  <a:srgbClr val="000000">
                    <a:tint val="75000"/>
                  </a:srgbClr>
                </a:solidFill>
              </a:rPr>
              <a:pPr>
                <a:defRPr/>
              </a:pPr>
              <a:t>18/04/2014</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7" name="Espace réservé du numéro de diapositive 6"/>
          <p:cNvSpPr>
            <a:spLocks noGrp="1"/>
          </p:cNvSpPr>
          <p:nvPr>
            <p:ph type="sldNum" sz="quarter" idx="12"/>
          </p:nvPr>
        </p:nvSpPr>
        <p:spPr/>
        <p:txBody>
          <a:bodyPr/>
          <a:lstStyle>
            <a:lvl1pPr>
              <a:defRPr/>
            </a:lvl1pPr>
          </a:lstStyle>
          <a:p>
            <a:pPr>
              <a:defRPr/>
            </a:pPr>
            <a:fld id="{6940F692-7B95-4A25-A9BF-409949DA3D10}"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96431526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79"/>
            <a:ext cx="1752600" cy="5851525"/>
          </a:xfr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274679"/>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C4BA92CB-9CC1-4A58-A2A2-A2D3B9CCD700}" type="datetimeFigureOut">
              <a:rPr lang="fr-FR" smtClean="0"/>
              <a:t>18/04/2014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2E90098-2CE2-4BE5-BDE4-361AB99B99F7}" type="slidenum">
              <a:rPr lang="fr-FR" smtClean="0"/>
              <a:t>‹N°›</a:t>
            </a:fld>
            <a:endParaRPr lang="fr-F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4944" indent="0">
              <a:buNone/>
              <a:defRPr sz="2800"/>
            </a:lvl2pPr>
            <a:lvl3pPr marL="909891" indent="0">
              <a:buNone/>
              <a:defRPr sz="2400"/>
            </a:lvl3pPr>
            <a:lvl4pPr marL="1364836" indent="0">
              <a:buNone/>
              <a:defRPr sz="2000"/>
            </a:lvl4pPr>
            <a:lvl5pPr marL="1819780" indent="0">
              <a:buNone/>
              <a:defRPr sz="2000"/>
            </a:lvl5pPr>
            <a:lvl6pPr marL="2274721" indent="0">
              <a:buNone/>
              <a:defRPr sz="2000"/>
            </a:lvl6pPr>
            <a:lvl7pPr marL="2729668" indent="0">
              <a:buNone/>
              <a:defRPr sz="2000"/>
            </a:lvl7pPr>
            <a:lvl8pPr marL="3184614" indent="0">
              <a:buNone/>
              <a:defRPr sz="2000"/>
            </a:lvl8pPr>
            <a:lvl9pPr marL="3639563" indent="0">
              <a:buNone/>
              <a:defRPr sz="2000"/>
            </a:lvl9pPr>
          </a:lstStyle>
          <a:p>
            <a:pPr lvl="0"/>
            <a:endParaRPr lang="fr-FR" noProof="0"/>
          </a:p>
        </p:txBody>
      </p:sp>
      <p:sp>
        <p:nvSpPr>
          <p:cNvPr id="4" name="Espace réservé du texte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4944" indent="0">
              <a:buNone/>
              <a:defRPr sz="1200"/>
            </a:lvl2pPr>
            <a:lvl3pPr marL="909891" indent="0">
              <a:buNone/>
              <a:defRPr sz="1000"/>
            </a:lvl3pPr>
            <a:lvl4pPr marL="1364836" indent="0">
              <a:buNone/>
              <a:defRPr sz="900"/>
            </a:lvl4pPr>
            <a:lvl5pPr marL="1819780" indent="0">
              <a:buNone/>
              <a:defRPr sz="900"/>
            </a:lvl5pPr>
            <a:lvl6pPr marL="2274721" indent="0">
              <a:buNone/>
              <a:defRPr sz="900"/>
            </a:lvl6pPr>
            <a:lvl7pPr marL="2729668" indent="0">
              <a:buNone/>
              <a:defRPr sz="900"/>
            </a:lvl7pPr>
            <a:lvl8pPr marL="3184614" indent="0">
              <a:buNone/>
              <a:defRPr sz="900"/>
            </a:lvl8pPr>
            <a:lvl9pPr marL="3639563"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DA5338B3-A7B2-4249-BE43-3BBDB576CBC6}" type="datetime1">
              <a:rPr lang="fr-FR">
                <a:solidFill>
                  <a:srgbClr val="000000">
                    <a:tint val="75000"/>
                  </a:srgbClr>
                </a:solidFill>
              </a:rPr>
              <a:pPr>
                <a:defRPr/>
              </a:pPr>
              <a:t>18/04/2014</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7" name="Espace réservé du numéro de diapositive 6"/>
          <p:cNvSpPr>
            <a:spLocks noGrp="1"/>
          </p:cNvSpPr>
          <p:nvPr>
            <p:ph type="sldNum" sz="quarter" idx="12"/>
          </p:nvPr>
        </p:nvSpPr>
        <p:spPr/>
        <p:txBody>
          <a:bodyPr/>
          <a:lstStyle>
            <a:lvl1pPr>
              <a:defRPr/>
            </a:lvl1pPr>
          </a:lstStyle>
          <a:p>
            <a:pPr>
              <a:defRPr/>
            </a:pPr>
            <a:fld id="{6ED92AC5-1D63-4FF2-AC8C-6E62C501D63E}"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264825182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a:xfrm>
            <a:off x="1041400" y="1600200"/>
            <a:ext cx="7543800" cy="4953000"/>
          </a:xfrm>
          <a:prstGeom prst="rect">
            <a:avLst/>
          </a:prstGeom>
        </p:spPr>
        <p:txBody>
          <a:bodyPr vert="eaVert"/>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3DB25044-FF33-49CB-B13C-2EF820CCB3D4}"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31A9E5D3-4B08-45E4-A75C-532B3C50E3E8}"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381732337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1" y="565492"/>
            <a:ext cx="2057400" cy="5962307"/>
          </a:xfrm>
        </p:spPr>
        <p:txBody>
          <a:bodyPr vert="eaVert"/>
          <a:lstStyle/>
          <a:p>
            <a:r>
              <a:rPr lang="fr-FR" dirty="0" smtClean="0"/>
              <a:t>Cliquez et modifiez le titre</a:t>
            </a:r>
            <a:endParaRPr lang="fr-FR" dirty="0"/>
          </a:p>
        </p:txBody>
      </p:sp>
      <p:sp>
        <p:nvSpPr>
          <p:cNvPr id="3" name="Espace réservé du texte vertical 2"/>
          <p:cNvSpPr>
            <a:spLocks noGrp="1"/>
          </p:cNvSpPr>
          <p:nvPr>
            <p:ph type="body" orient="vert" idx="1"/>
          </p:nvPr>
        </p:nvSpPr>
        <p:spPr>
          <a:xfrm>
            <a:off x="457200" y="565497"/>
            <a:ext cx="6019800" cy="5962306"/>
          </a:xfrm>
          <a:prstGeom prst="rect">
            <a:avLst/>
          </a:prstGeom>
        </p:spPr>
        <p:txBody>
          <a:bodyPr vert="eaVert"/>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1A0E1976-CE93-407B-955C-00B0082DECCC}"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F2628E98-6000-4189-B349-8790E15C46F4}"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276346917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8"/>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4944" indent="0" algn="ctr">
              <a:buNone/>
              <a:defRPr>
                <a:solidFill>
                  <a:schemeClr val="tx1">
                    <a:tint val="75000"/>
                  </a:schemeClr>
                </a:solidFill>
              </a:defRPr>
            </a:lvl2pPr>
            <a:lvl3pPr marL="909891" indent="0" algn="ctr">
              <a:buNone/>
              <a:defRPr>
                <a:solidFill>
                  <a:schemeClr val="tx1">
                    <a:tint val="75000"/>
                  </a:schemeClr>
                </a:solidFill>
              </a:defRPr>
            </a:lvl3pPr>
            <a:lvl4pPr marL="1364836" indent="0" algn="ctr">
              <a:buNone/>
              <a:defRPr>
                <a:solidFill>
                  <a:schemeClr val="tx1">
                    <a:tint val="75000"/>
                  </a:schemeClr>
                </a:solidFill>
              </a:defRPr>
            </a:lvl4pPr>
            <a:lvl5pPr marL="1819780" indent="0" algn="ctr">
              <a:buNone/>
              <a:defRPr>
                <a:solidFill>
                  <a:schemeClr val="tx1">
                    <a:tint val="75000"/>
                  </a:schemeClr>
                </a:solidFill>
              </a:defRPr>
            </a:lvl5pPr>
            <a:lvl6pPr marL="2274721" indent="0" algn="ctr">
              <a:buNone/>
              <a:defRPr>
                <a:solidFill>
                  <a:schemeClr val="tx1">
                    <a:tint val="75000"/>
                  </a:schemeClr>
                </a:solidFill>
              </a:defRPr>
            </a:lvl6pPr>
            <a:lvl7pPr marL="2729668" indent="0" algn="ctr">
              <a:buNone/>
              <a:defRPr>
                <a:solidFill>
                  <a:schemeClr val="tx1">
                    <a:tint val="75000"/>
                  </a:schemeClr>
                </a:solidFill>
              </a:defRPr>
            </a:lvl7pPr>
            <a:lvl8pPr marL="3184614" indent="0" algn="ctr">
              <a:buNone/>
              <a:defRPr>
                <a:solidFill>
                  <a:schemeClr val="tx1">
                    <a:tint val="75000"/>
                  </a:schemeClr>
                </a:solidFill>
              </a:defRPr>
            </a:lvl8pPr>
            <a:lvl9pPr marL="3639563"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C3B18321-071D-44A6-BC71-BBD50F157E2B}"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6AFD265D-CB15-4EAB-8C45-2E2813939637}"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13178259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a:xfrm>
            <a:off x="1041400" y="1981200"/>
            <a:ext cx="7543800" cy="4546600"/>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38A275DD-96CB-47C3-9F1E-332F7B0849A2}"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E232FB36-9AD8-4928-9A77-E700D26C9E5A}"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235216009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41"/>
            <a:ext cx="7772400" cy="1362075"/>
          </a:xfrm>
        </p:spPr>
        <p:txBody>
          <a:bodyPr/>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4944" indent="0">
              <a:buNone/>
              <a:defRPr sz="1800">
                <a:solidFill>
                  <a:schemeClr val="tx1">
                    <a:tint val="75000"/>
                  </a:schemeClr>
                </a:solidFill>
              </a:defRPr>
            </a:lvl2pPr>
            <a:lvl3pPr marL="909891" indent="0">
              <a:buNone/>
              <a:defRPr sz="1600">
                <a:solidFill>
                  <a:schemeClr val="tx1">
                    <a:tint val="75000"/>
                  </a:schemeClr>
                </a:solidFill>
              </a:defRPr>
            </a:lvl3pPr>
            <a:lvl4pPr marL="1364836" indent="0">
              <a:buNone/>
              <a:defRPr sz="1400">
                <a:solidFill>
                  <a:schemeClr val="tx1">
                    <a:tint val="75000"/>
                  </a:schemeClr>
                </a:solidFill>
              </a:defRPr>
            </a:lvl4pPr>
            <a:lvl5pPr marL="1819780" indent="0">
              <a:buNone/>
              <a:defRPr sz="1400">
                <a:solidFill>
                  <a:schemeClr val="tx1">
                    <a:tint val="75000"/>
                  </a:schemeClr>
                </a:solidFill>
              </a:defRPr>
            </a:lvl5pPr>
            <a:lvl6pPr marL="2274721" indent="0">
              <a:buNone/>
              <a:defRPr sz="1400">
                <a:solidFill>
                  <a:schemeClr val="tx1">
                    <a:tint val="75000"/>
                  </a:schemeClr>
                </a:solidFill>
              </a:defRPr>
            </a:lvl6pPr>
            <a:lvl7pPr marL="2729668" indent="0">
              <a:buNone/>
              <a:defRPr sz="1400">
                <a:solidFill>
                  <a:schemeClr val="tx1">
                    <a:tint val="75000"/>
                  </a:schemeClr>
                </a:solidFill>
              </a:defRPr>
            </a:lvl7pPr>
            <a:lvl8pPr marL="3184614" indent="0">
              <a:buNone/>
              <a:defRPr sz="1400">
                <a:solidFill>
                  <a:schemeClr val="tx1">
                    <a:tint val="75000"/>
                  </a:schemeClr>
                </a:solidFill>
              </a:defRPr>
            </a:lvl8pPr>
            <a:lvl9pPr marL="3639563"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D20A46D9-A515-477B-A554-0BD6BDFFE46B}"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4CD99317-00C1-4BC4-97F0-341C39688F98}"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42868345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1041400" y="1600241"/>
            <a:ext cx="3632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838700" y="1600241"/>
            <a:ext cx="3746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e la date 4"/>
          <p:cNvSpPr>
            <a:spLocks noGrp="1"/>
          </p:cNvSpPr>
          <p:nvPr>
            <p:ph type="dt" sz="half" idx="10"/>
          </p:nvPr>
        </p:nvSpPr>
        <p:spPr/>
        <p:txBody>
          <a:bodyPr/>
          <a:lstStyle>
            <a:lvl1pPr>
              <a:defRPr/>
            </a:lvl1pPr>
          </a:lstStyle>
          <a:p>
            <a:pPr>
              <a:defRPr/>
            </a:pPr>
            <a:fld id="{CF3FE7E6-AB3A-454C-90C0-088C2ACA0C01}" type="datetime1">
              <a:rPr lang="fr-FR">
                <a:solidFill>
                  <a:srgbClr val="000000">
                    <a:tint val="75000"/>
                  </a:srgbClr>
                </a:solidFill>
              </a:rPr>
              <a:pPr>
                <a:defRPr/>
              </a:pPr>
              <a:t>18/04/2014</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7" name="Espace réservé du numéro de diapositive 6"/>
          <p:cNvSpPr>
            <a:spLocks noGrp="1"/>
          </p:cNvSpPr>
          <p:nvPr>
            <p:ph type="sldNum" sz="quarter" idx="12"/>
          </p:nvPr>
        </p:nvSpPr>
        <p:spPr/>
        <p:txBody>
          <a:bodyPr/>
          <a:lstStyle>
            <a:lvl1pPr>
              <a:defRPr/>
            </a:lvl1pPr>
          </a:lstStyle>
          <a:p>
            <a:pPr>
              <a:defRPr/>
            </a:pPr>
            <a:fld id="{D94FE7BA-15D6-4FD2-AE80-4C94D0402911}"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90225040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4944" indent="0">
              <a:buNone/>
              <a:defRPr sz="2000" b="1"/>
            </a:lvl2pPr>
            <a:lvl3pPr marL="909891" indent="0">
              <a:buNone/>
              <a:defRPr sz="1800" b="1"/>
            </a:lvl3pPr>
            <a:lvl4pPr marL="1364836" indent="0">
              <a:buNone/>
              <a:defRPr sz="1600" b="1"/>
            </a:lvl4pPr>
            <a:lvl5pPr marL="1819780" indent="0">
              <a:buNone/>
              <a:defRPr sz="1600" b="1"/>
            </a:lvl5pPr>
            <a:lvl6pPr marL="2274721" indent="0">
              <a:buNone/>
              <a:defRPr sz="1600" b="1"/>
            </a:lvl6pPr>
            <a:lvl7pPr marL="2729668" indent="0">
              <a:buNone/>
              <a:defRPr sz="1600" b="1"/>
            </a:lvl7pPr>
            <a:lvl8pPr marL="3184614" indent="0">
              <a:buNone/>
              <a:defRPr sz="1600" b="1"/>
            </a:lvl8pPr>
            <a:lvl9pPr marL="3639563"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4944" indent="0">
              <a:buNone/>
              <a:defRPr sz="2000" b="1"/>
            </a:lvl2pPr>
            <a:lvl3pPr marL="909891" indent="0">
              <a:buNone/>
              <a:defRPr sz="1800" b="1"/>
            </a:lvl3pPr>
            <a:lvl4pPr marL="1364836" indent="0">
              <a:buNone/>
              <a:defRPr sz="1600" b="1"/>
            </a:lvl4pPr>
            <a:lvl5pPr marL="1819780" indent="0">
              <a:buNone/>
              <a:defRPr sz="1600" b="1"/>
            </a:lvl5pPr>
            <a:lvl6pPr marL="2274721" indent="0">
              <a:buNone/>
              <a:defRPr sz="1600" b="1"/>
            </a:lvl6pPr>
            <a:lvl7pPr marL="2729668" indent="0">
              <a:buNone/>
              <a:defRPr sz="1600" b="1"/>
            </a:lvl7pPr>
            <a:lvl8pPr marL="3184614" indent="0">
              <a:buNone/>
              <a:defRPr sz="1600" b="1"/>
            </a:lvl8pPr>
            <a:lvl9pPr marL="3639563"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pPr>
              <a:defRPr/>
            </a:pPr>
            <a:fld id="{43F22491-D13F-4752-AF6B-CB11D28C7057}" type="datetime1">
              <a:rPr lang="fr-FR">
                <a:solidFill>
                  <a:srgbClr val="000000">
                    <a:tint val="75000"/>
                  </a:srgbClr>
                </a:solidFill>
              </a:rPr>
              <a:pPr>
                <a:defRPr/>
              </a:pPr>
              <a:t>18/04/2014</a:t>
            </a:fld>
            <a:endParaRPr lang="fr-FR">
              <a:solidFill>
                <a:srgbClr val="000000">
                  <a:tint val="75000"/>
                </a:srgbClr>
              </a:solidFill>
            </a:endParaRPr>
          </a:p>
        </p:txBody>
      </p:sp>
      <p:sp>
        <p:nvSpPr>
          <p:cNvPr id="8" name="Espace réservé du pied de page 7"/>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9" name="Espace réservé du numéro de diapositive 8"/>
          <p:cNvSpPr>
            <a:spLocks noGrp="1"/>
          </p:cNvSpPr>
          <p:nvPr>
            <p:ph type="sldNum" sz="quarter" idx="12"/>
          </p:nvPr>
        </p:nvSpPr>
        <p:spPr/>
        <p:txBody>
          <a:bodyPr/>
          <a:lstStyle>
            <a:lvl1pPr>
              <a:defRPr/>
            </a:lvl1pPr>
          </a:lstStyle>
          <a:p>
            <a:pPr>
              <a:defRPr/>
            </a:pPr>
            <a:fld id="{8B0CEF70-A7B4-4F13-877B-4A5F5A36158D}"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20205054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lvl1pPr>
              <a:defRPr/>
            </a:lvl1pPr>
          </a:lstStyle>
          <a:p>
            <a:pPr>
              <a:defRPr/>
            </a:pPr>
            <a:fld id="{96C8833B-8E6A-4120-8B8B-24B227E80644}" type="datetime1">
              <a:rPr lang="fr-FR">
                <a:solidFill>
                  <a:srgbClr val="000000">
                    <a:tint val="75000"/>
                  </a:srgbClr>
                </a:solidFill>
              </a:rPr>
              <a:pPr>
                <a:defRPr/>
              </a:pPr>
              <a:t>18/04/2014</a:t>
            </a:fld>
            <a:endParaRPr lang="fr-FR">
              <a:solidFill>
                <a:srgbClr val="000000">
                  <a:tint val="75000"/>
                </a:srgbClr>
              </a:solidFill>
            </a:endParaRPr>
          </a:p>
        </p:txBody>
      </p:sp>
      <p:sp>
        <p:nvSpPr>
          <p:cNvPr id="4" name="Espace réservé du pied de page 3"/>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5" name="Espace réservé du numéro de diapositive 4"/>
          <p:cNvSpPr>
            <a:spLocks noGrp="1"/>
          </p:cNvSpPr>
          <p:nvPr>
            <p:ph type="sldNum" sz="quarter" idx="12"/>
          </p:nvPr>
        </p:nvSpPr>
        <p:spPr/>
        <p:txBody>
          <a:bodyPr/>
          <a:lstStyle>
            <a:lvl1pPr>
              <a:defRPr/>
            </a:lvl1pPr>
          </a:lstStyle>
          <a:p>
            <a:pPr>
              <a:defRPr/>
            </a:pPr>
            <a:fld id="{C87B67E2-8752-4D68-AB7A-D10BFACA26E5}"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180340305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fld id="{EE89A127-48A5-4432-8508-CF9C97DE6C45}" type="datetime1">
              <a:rPr lang="fr-FR">
                <a:solidFill>
                  <a:srgbClr val="000000">
                    <a:tint val="75000"/>
                  </a:srgbClr>
                </a:solidFill>
              </a:rPr>
              <a:pPr>
                <a:defRPr/>
              </a:pPr>
              <a:t>18/04/2014</a:t>
            </a:fld>
            <a:endParaRPr lang="fr-FR">
              <a:solidFill>
                <a:srgbClr val="000000">
                  <a:tint val="75000"/>
                </a:srgbClr>
              </a:solidFill>
            </a:endParaRPr>
          </a:p>
        </p:txBody>
      </p:sp>
      <p:sp>
        <p:nvSpPr>
          <p:cNvPr id="3" name="Espace réservé du pied de page 2"/>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4" name="Espace réservé du numéro de diapositive 3"/>
          <p:cNvSpPr>
            <a:spLocks noGrp="1"/>
          </p:cNvSpPr>
          <p:nvPr>
            <p:ph type="sldNum" sz="quarter" idx="12"/>
          </p:nvPr>
        </p:nvSpPr>
        <p:spPr/>
        <p:txBody>
          <a:bodyPr/>
          <a:lstStyle>
            <a:lvl1pPr>
              <a:defRPr/>
            </a:lvl1pPr>
          </a:lstStyle>
          <a:p>
            <a:pPr>
              <a:defRPr/>
            </a:pPr>
            <a:fld id="{475FF162-7E25-4ED9-BA87-EB6F2905B189}"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242073541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pic>
        <p:nvPicPr>
          <p:cNvPr id="25" name="Image 24" descr="fond_diapos.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re 1"/>
          <p:cNvSpPr>
            <a:spLocks noGrp="1"/>
          </p:cNvSpPr>
          <p:nvPr>
            <p:ph type="ctrTitle"/>
          </p:nvPr>
        </p:nvSpPr>
        <p:spPr>
          <a:xfrm>
            <a:off x="685800" y="2130428"/>
            <a:ext cx="7772400" cy="1470025"/>
          </a:xfrm>
          <a:prstGeom prst="rect">
            <a:avLst/>
          </a:prstGeom>
        </p:spPr>
        <p:txBody>
          <a:bodyPr/>
          <a:lstStyle/>
          <a:p>
            <a:r>
              <a:rPr lang="fr-FR" smtClean="0"/>
              <a:t>Cliquez et modifiez le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4944" indent="0" algn="ctr">
              <a:buNone/>
              <a:defRPr>
                <a:solidFill>
                  <a:schemeClr val="tx1">
                    <a:tint val="75000"/>
                  </a:schemeClr>
                </a:solidFill>
              </a:defRPr>
            </a:lvl2pPr>
            <a:lvl3pPr marL="909891" indent="0" algn="ctr">
              <a:buNone/>
              <a:defRPr>
                <a:solidFill>
                  <a:schemeClr val="tx1">
                    <a:tint val="75000"/>
                  </a:schemeClr>
                </a:solidFill>
              </a:defRPr>
            </a:lvl3pPr>
            <a:lvl4pPr marL="1364836" indent="0" algn="ctr">
              <a:buNone/>
              <a:defRPr>
                <a:solidFill>
                  <a:schemeClr val="tx1">
                    <a:tint val="75000"/>
                  </a:schemeClr>
                </a:solidFill>
              </a:defRPr>
            </a:lvl4pPr>
            <a:lvl5pPr marL="1819780" indent="0" algn="ctr">
              <a:buNone/>
              <a:defRPr>
                <a:solidFill>
                  <a:schemeClr val="tx1">
                    <a:tint val="75000"/>
                  </a:schemeClr>
                </a:solidFill>
              </a:defRPr>
            </a:lvl5pPr>
            <a:lvl6pPr marL="2274721" indent="0" algn="ctr">
              <a:buNone/>
              <a:defRPr>
                <a:solidFill>
                  <a:schemeClr val="tx1">
                    <a:tint val="75000"/>
                  </a:schemeClr>
                </a:solidFill>
              </a:defRPr>
            </a:lvl6pPr>
            <a:lvl7pPr marL="2729668" indent="0" algn="ctr">
              <a:buNone/>
              <a:defRPr>
                <a:solidFill>
                  <a:schemeClr val="tx1">
                    <a:tint val="75000"/>
                  </a:schemeClr>
                </a:solidFill>
              </a:defRPr>
            </a:lvl7pPr>
            <a:lvl8pPr marL="3184614" indent="0" algn="ctr">
              <a:buNone/>
              <a:defRPr>
                <a:solidFill>
                  <a:schemeClr val="tx1">
                    <a:tint val="75000"/>
                  </a:schemeClr>
                </a:solidFill>
              </a:defRPr>
            </a:lvl8pPr>
            <a:lvl9pPr marL="3639563" indent="0" algn="ctr">
              <a:buNone/>
              <a:defRPr>
                <a:solidFill>
                  <a:schemeClr val="tx1">
                    <a:tint val="75000"/>
                  </a:schemeClr>
                </a:solidFill>
              </a:defRPr>
            </a:lvl9pPr>
          </a:lstStyle>
          <a:p>
            <a:r>
              <a:rPr lang="fr-FR" smtClean="0"/>
              <a:t>Cliquez pour modifier le style des sous-titres du masque</a:t>
            </a:r>
            <a:endParaRPr lang="fr-FR" dirty="0"/>
          </a:p>
        </p:txBody>
      </p:sp>
      <p:sp>
        <p:nvSpPr>
          <p:cNvPr id="22" name="Espace réservé de la date 10"/>
          <p:cNvSpPr>
            <a:spLocks noGrp="1"/>
          </p:cNvSpPr>
          <p:nvPr>
            <p:ph type="dt" sz="half" idx="2"/>
          </p:nvPr>
        </p:nvSpPr>
        <p:spPr>
          <a:xfrm>
            <a:off x="7429499" y="309572"/>
            <a:ext cx="1104902" cy="261937"/>
          </a:xfrm>
          <a:prstGeom prst="rect">
            <a:avLst/>
          </a:prstGeom>
        </p:spPr>
        <p:txBody>
          <a:bodyPr vert="horz" lIns="90989" tIns="45497" rIns="90989" bIns="45497" rtlCol="0" anchor="ctr"/>
          <a:lstStyle>
            <a:lvl1pPr algn="ctr">
              <a:defRPr sz="1000">
                <a:solidFill>
                  <a:srgbClr val="AFB1A5"/>
                </a:solidFill>
                <a:latin typeface="Verdana"/>
                <a:cs typeface="Verdana"/>
              </a:defRPr>
            </a:lvl1pPr>
          </a:lstStyle>
          <a:p>
            <a:fld id="{E23BEE9C-637A-434A-8C93-6041DA48FECA}" type="datetime1">
              <a:rPr lang="fr-FR" smtClean="0"/>
              <a:pPr/>
              <a:t>18/04/2014</a:t>
            </a:fld>
            <a:endParaRPr lang="fr-FR" dirty="0"/>
          </a:p>
        </p:txBody>
      </p:sp>
      <p:sp>
        <p:nvSpPr>
          <p:cNvPr id="23" name="Espace réservé du pied de page 11"/>
          <p:cNvSpPr>
            <a:spLocks noGrp="1"/>
          </p:cNvSpPr>
          <p:nvPr>
            <p:ph type="ftr" sz="quarter" idx="3"/>
          </p:nvPr>
        </p:nvSpPr>
        <p:spPr>
          <a:xfrm>
            <a:off x="3238500" y="7"/>
            <a:ext cx="2781300" cy="504825"/>
          </a:xfrm>
          <a:prstGeom prst="rect">
            <a:avLst/>
          </a:prstGeom>
        </p:spPr>
        <p:txBody>
          <a:bodyPr vert="horz" lIns="90989" tIns="45497" rIns="90989" bIns="45497" rtlCol="0" anchor="ctr"/>
          <a:lstStyle>
            <a:lvl1pPr algn="l">
              <a:defRPr sz="1000" b="1">
                <a:solidFill>
                  <a:schemeClr val="bg1"/>
                </a:solidFill>
                <a:latin typeface="Verdana"/>
                <a:cs typeface="Verdana"/>
              </a:defRPr>
            </a:lvl1pPr>
          </a:lstStyle>
          <a:p>
            <a:r>
              <a:rPr lang="fr-FR" dirty="0" smtClean="0">
                <a:solidFill>
                  <a:prstClr val="white"/>
                </a:solidFill>
              </a:rPr>
              <a:t>Titre de la Présentation &gt; Titre de la partie</a:t>
            </a:r>
            <a:endParaRPr lang="fr-FR" dirty="0">
              <a:solidFill>
                <a:prstClr val="white"/>
              </a:solidFill>
            </a:endParaRPr>
          </a:p>
        </p:txBody>
      </p:sp>
      <p:sp>
        <p:nvSpPr>
          <p:cNvPr id="24" name="Espace réservé du numéro de diapositive 12"/>
          <p:cNvSpPr>
            <a:spLocks noGrp="1"/>
          </p:cNvSpPr>
          <p:nvPr>
            <p:ph type="sldNum" sz="quarter" idx="4"/>
          </p:nvPr>
        </p:nvSpPr>
        <p:spPr>
          <a:xfrm>
            <a:off x="8534401" y="309572"/>
            <a:ext cx="454556" cy="261937"/>
          </a:xfrm>
          <a:prstGeom prst="rect">
            <a:avLst/>
          </a:prstGeom>
        </p:spPr>
        <p:txBody>
          <a:bodyPr vert="horz" lIns="90989" tIns="45497" rIns="90989" bIns="45497" rtlCol="0" anchor="ctr"/>
          <a:lstStyle>
            <a:lvl1pPr algn="r">
              <a:defRPr sz="1000" b="1">
                <a:solidFill>
                  <a:srgbClr val="AFB1A5"/>
                </a:solidFill>
                <a:latin typeface="Verdana"/>
                <a:cs typeface="Verdana"/>
              </a:defRPr>
            </a:lvl1pPr>
          </a:lstStyle>
          <a:p>
            <a:fld id="{5218769A-50D9-1C4C-9512-66508DF9699F}" type="slidenum">
              <a:rPr lang="fr-FR" smtClean="0"/>
              <a:pPr/>
              <a:t>‹N°›</a:t>
            </a:fld>
            <a:endParaRPr lang="fr-FR" dirty="0"/>
          </a:p>
        </p:txBody>
      </p:sp>
    </p:spTree>
    <p:extLst>
      <p:ext uri="{BB962C8B-B14F-4D97-AF65-F5344CB8AC3E}">
        <p14:creationId xmlns:p14="http://schemas.microsoft.com/office/powerpoint/2010/main" val="91534263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90641" y="565533"/>
            <a:ext cx="2302063" cy="869607"/>
          </a:xfrm>
        </p:spPr>
        <p:txBody>
          <a:bodyPr/>
          <a:lstStyle>
            <a:lvl1pPr algn="l">
              <a:defRPr sz="2000" b="1"/>
            </a:lvl1pPr>
          </a:lstStyle>
          <a:p>
            <a:r>
              <a:rPr lang="fr-FR" dirty="0" smtClean="0"/>
              <a:t>Cliquez et modifiez le titre</a:t>
            </a:r>
            <a:endParaRPr lang="fr-FR" dirty="0"/>
          </a:p>
        </p:txBody>
      </p:sp>
      <p:sp>
        <p:nvSpPr>
          <p:cNvPr id="3" name="Espace réservé du contenu 2"/>
          <p:cNvSpPr>
            <a:spLocks noGrp="1"/>
          </p:cNvSpPr>
          <p:nvPr>
            <p:ph idx="1"/>
          </p:nvPr>
        </p:nvSpPr>
        <p:spPr>
          <a:xfrm>
            <a:off x="3292667" y="565493"/>
            <a:ext cx="5279837" cy="556067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p:nvPr>
        </p:nvSpPr>
        <p:spPr>
          <a:xfrm>
            <a:off x="990641" y="1866908"/>
            <a:ext cx="2302063" cy="4259263"/>
          </a:xfrm>
          <a:prstGeom prst="rect">
            <a:avLst/>
          </a:prstGeom>
        </p:spPr>
        <p:txBody>
          <a:bodyPr/>
          <a:lstStyle>
            <a:lvl1pPr marL="0" indent="0">
              <a:buNone/>
              <a:defRPr sz="1400"/>
            </a:lvl1pPr>
            <a:lvl2pPr marL="454944" indent="0">
              <a:buNone/>
              <a:defRPr sz="1200"/>
            </a:lvl2pPr>
            <a:lvl3pPr marL="909891" indent="0">
              <a:buNone/>
              <a:defRPr sz="1000"/>
            </a:lvl3pPr>
            <a:lvl4pPr marL="1364836" indent="0">
              <a:buNone/>
              <a:defRPr sz="900"/>
            </a:lvl4pPr>
            <a:lvl5pPr marL="1819780" indent="0">
              <a:buNone/>
              <a:defRPr sz="900"/>
            </a:lvl5pPr>
            <a:lvl6pPr marL="2274721" indent="0">
              <a:buNone/>
              <a:defRPr sz="900"/>
            </a:lvl6pPr>
            <a:lvl7pPr marL="2729668" indent="0">
              <a:buNone/>
              <a:defRPr sz="900"/>
            </a:lvl7pPr>
            <a:lvl8pPr marL="3184614" indent="0">
              <a:buNone/>
              <a:defRPr sz="900"/>
            </a:lvl8pPr>
            <a:lvl9pPr marL="3639563" indent="0">
              <a:buNone/>
              <a:defRPr sz="900"/>
            </a:lvl9pPr>
          </a:lstStyle>
          <a:p>
            <a:pPr lvl="0"/>
            <a:r>
              <a:rPr lang="fr-FR" dirty="0"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3BFE8095-408A-43ED-A266-BEAE11F3A79F}" type="datetime1">
              <a:rPr lang="fr-FR">
                <a:solidFill>
                  <a:srgbClr val="000000">
                    <a:tint val="75000"/>
                  </a:srgbClr>
                </a:solidFill>
              </a:rPr>
              <a:pPr>
                <a:defRPr/>
              </a:pPr>
              <a:t>18/04/2014</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7" name="Espace réservé du numéro de diapositive 6"/>
          <p:cNvSpPr>
            <a:spLocks noGrp="1"/>
          </p:cNvSpPr>
          <p:nvPr>
            <p:ph type="sldNum" sz="quarter" idx="12"/>
          </p:nvPr>
        </p:nvSpPr>
        <p:spPr/>
        <p:txBody>
          <a:bodyPr/>
          <a:lstStyle>
            <a:lvl1pPr>
              <a:defRPr/>
            </a:lvl1pPr>
          </a:lstStyle>
          <a:p>
            <a:pPr>
              <a:defRPr/>
            </a:pPr>
            <a:fld id="{F49F24CB-072E-4ACD-93EE-34D52F909A33}"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72723213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4944" indent="0">
              <a:buNone/>
              <a:defRPr sz="2800"/>
            </a:lvl2pPr>
            <a:lvl3pPr marL="909891" indent="0">
              <a:buNone/>
              <a:defRPr sz="2400"/>
            </a:lvl3pPr>
            <a:lvl4pPr marL="1364836" indent="0">
              <a:buNone/>
              <a:defRPr sz="2000"/>
            </a:lvl4pPr>
            <a:lvl5pPr marL="1819780" indent="0">
              <a:buNone/>
              <a:defRPr sz="2000"/>
            </a:lvl5pPr>
            <a:lvl6pPr marL="2274721" indent="0">
              <a:buNone/>
              <a:defRPr sz="2000"/>
            </a:lvl6pPr>
            <a:lvl7pPr marL="2729668" indent="0">
              <a:buNone/>
              <a:defRPr sz="2000"/>
            </a:lvl7pPr>
            <a:lvl8pPr marL="3184614" indent="0">
              <a:buNone/>
              <a:defRPr sz="2000"/>
            </a:lvl8pPr>
            <a:lvl9pPr marL="3639563" indent="0">
              <a:buNone/>
              <a:defRPr sz="2000"/>
            </a:lvl9pPr>
          </a:lstStyle>
          <a:p>
            <a:pPr lvl="0"/>
            <a:endParaRPr lang="fr-FR" noProof="0"/>
          </a:p>
        </p:txBody>
      </p:sp>
      <p:sp>
        <p:nvSpPr>
          <p:cNvPr id="4" name="Espace réservé du texte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4944" indent="0">
              <a:buNone/>
              <a:defRPr sz="1200"/>
            </a:lvl2pPr>
            <a:lvl3pPr marL="909891" indent="0">
              <a:buNone/>
              <a:defRPr sz="1000"/>
            </a:lvl3pPr>
            <a:lvl4pPr marL="1364836" indent="0">
              <a:buNone/>
              <a:defRPr sz="900"/>
            </a:lvl4pPr>
            <a:lvl5pPr marL="1819780" indent="0">
              <a:buNone/>
              <a:defRPr sz="900"/>
            </a:lvl5pPr>
            <a:lvl6pPr marL="2274721" indent="0">
              <a:buNone/>
              <a:defRPr sz="900"/>
            </a:lvl6pPr>
            <a:lvl7pPr marL="2729668" indent="0">
              <a:buNone/>
              <a:defRPr sz="900"/>
            </a:lvl7pPr>
            <a:lvl8pPr marL="3184614" indent="0">
              <a:buNone/>
              <a:defRPr sz="900"/>
            </a:lvl8pPr>
            <a:lvl9pPr marL="3639563"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144A16DF-BB4F-4C40-BECB-831505F6491C}" type="datetime1">
              <a:rPr lang="fr-FR">
                <a:solidFill>
                  <a:srgbClr val="000000">
                    <a:tint val="75000"/>
                  </a:srgbClr>
                </a:solidFill>
              </a:rPr>
              <a:pPr>
                <a:defRPr/>
              </a:pPr>
              <a:t>18/04/2014</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7" name="Espace réservé du numéro de diapositive 6"/>
          <p:cNvSpPr>
            <a:spLocks noGrp="1"/>
          </p:cNvSpPr>
          <p:nvPr>
            <p:ph type="sldNum" sz="quarter" idx="12"/>
          </p:nvPr>
        </p:nvSpPr>
        <p:spPr/>
        <p:txBody>
          <a:bodyPr/>
          <a:lstStyle>
            <a:lvl1pPr>
              <a:defRPr/>
            </a:lvl1pPr>
          </a:lstStyle>
          <a:p>
            <a:pPr>
              <a:defRPr/>
            </a:pPr>
            <a:fld id="{4EC809DF-2DD1-42A5-A759-8F34F84ADEA7}"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307781587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a:xfrm>
            <a:off x="1041400" y="1600200"/>
            <a:ext cx="7543800" cy="4953000"/>
          </a:xfrm>
          <a:prstGeom prst="rect">
            <a:avLst/>
          </a:prstGeom>
        </p:spPr>
        <p:txBody>
          <a:bodyPr vert="eaVert"/>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BFB51075-5FF9-44AF-9051-9784C31ED07D}"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847A4AFE-3F83-4FBC-8434-204CF5BFC893}"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31177887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1" y="565492"/>
            <a:ext cx="2057400" cy="5962307"/>
          </a:xfrm>
        </p:spPr>
        <p:txBody>
          <a:bodyPr vert="eaVert"/>
          <a:lstStyle/>
          <a:p>
            <a:r>
              <a:rPr lang="fr-FR" dirty="0" smtClean="0"/>
              <a:t>Cliquez et modifiez le titre</a:t>
            </a:r>
            <a:endParaRPr lang="fr-FR" dirty="0"/>
          </a:p>
        </p:txBody>
      </p:sp>
      <p:sp>
        <p:nvSpPr>
          <p:cNvPr id="3" name="Espace réservé du texte vertical 2"/>
          <p:cNvSpPr>
            <a:spLocks noGrp="1"/>
          </p:cNvSpPr>
          <p:nvPr>
            <p:ph type="body" orient="vert" idx="1"/>
          </p:nvPr>
        </p:nvSpPr>
        <p:spPr>
          <a:xfrm>
            <a:off x="457200" y="565497"/>
            <a:ext cx="6019800" cy="5962306"/>
          </a:xfrm>
          <a:prstGeom prst="rect">
            <a:avLst/>
          </a:prstGeom>
        </p:spPr>
        <p:txBody>
          <a:bodyPr vert="eaVert"/>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650B5FD1-385F-4E00-A01D-2C20CCDB4F19}"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7DA2C225-B6D1-4AD6-A0AC-5E08EE91422F}"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292456497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cSld name="Disposition personnalisée">
    <p:spTree>
      <p:nvGrpSpPr>
        <p:cNvPr id="1" name=""/>
        <p:cNvGrpSpPr/>
        <p:nvPr/>
      </p:nvGrpSpPr>
      <p:grpSpPr>
        <a:xfrm>
          <a:off x="0" y="0"/>
          <a:ext cx="0" cy="0"/>
          <a:chOff x="0" y="0"/>
          <a:chExt cx="0" cy="0"/>
        </a:xfrm>
      </p:grpSpPr>
      <p:pic>
        <p:nvPicPr>
          <p:cNvPr id="3" name="Image 5" descr="fond_diapos.gif"/>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re 1"/>
          <p:cNvSpPr>
            <a:spLocks noGrp="1"/>
          </p:cNvSpPr>
          <p:nvPr>
            <p:ph type="title"/>
          </p:nvPr>
        </p:nvSpPr>
        <p:spPr>
          <a:xfrm>
            <a:off x="457200" y="774700"/>
            <a:ext cx="8229600" cy="520700"/>
          </a:xfrm>
        </p:spPr>
        <p:txBody>
          <a:bodyPr>
            <a:normAutofit/>
          </a:bodyPr>
          <a:lstStyle>
            <a:lvl1pPr algn="l">
              <a:defRPr sz="2600" b="1">
                <a:solidFill>
                  <a:srgbClr val="2663B4"/>
                </a:solidFill>
              </a:defRPr>
            </a:lvl1pPr>
          </a:lstStyle>
          <a:p>
            <a:r>
              <a:rPr lang="fr-FR" smtClean="0"/>
              <a:t>Cliquez et modifiez le titre</a:t>
            </a:r>
            <a:endParaRPr lang="fr-FR" dirty="0"/>
          </a:p>
        </p:txBody>
      </p:sp>
      <p:sp>
        <p:nvSpPr>
          <p:cNvPr id="4" name="Espace réservé de la date 6"/>
          <p:cNvSpPr>
            <a:spLocks noGrp="1"/>
          </p:cNvSpPr>
          <p:nvPr>
            <p:ph type="dt" sz="half" idx="10"/>
          </p:nvPr>
        </p:nvSpPr>
        <p:spPr/>
        <p:txBody>
          <a:bodyPr/>
          <a:lstStyle>
            <a:lvl1pPr>
              <a:defRPr/>
            </a:lvl1pPr>
          </a:lstStyle>
          <a:p>
            <a:pPr>
              <a:defRPr/>
            </a:pPr>
            <a:fld id="{BB0CFB53-1658-4C50-823A-0B2B79EA0101}"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7"/>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8"/>
          <p:cNvSpPr>
            <a:spLocks noGrp="1"/>
          </p:cNvSpPr>
          <p:nvPr>
            <p:ph type="sldNum" sz="quarter" idx="12"/>
          </p:nvPr>
        </p:nvSpPr>
        <p:spPr/>
        <p:txBody>
          <a:bodyPr/>
          <a:lstStyle>
            <a:lvl1pPr>
              <a:defRPr/>
            </a:lvl1pPr>
          </a:lstStyle>
          <a:p>
            <a:pPr>
              <a:defRPr/>
            </a:pPr>
            <a:fld id="{655B4D01-3A1D-4B8E-8661-6E2A7B5DA4D1}"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155114341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8"/>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4944" indent="0" algn="ctr">
              <a:buNone/>
              <a:defRPr>
                <a:solidFill>
                  <a:schemeClr val="tx1">
                    <a:tint val="75000"/>
                  </a:schemeClr>
                </a:solidFill>
              </a:defRPr>
            </a:lvl2pPr>
            <a:lvl3pPr marL="909891" indent="0" algn="ctr">
              <a:buNone/>
              <a:defRPr>
                <a:solidFill>
                  <a:schemeClr val="tx1">
                    <a:tint val="75000"/>
                  </a:schemeClr>
                </a:solidFill>
              </a:defRPr>
            </a:lvl3pPr>
            <a:lvl4pPr marL="1364836" indent="0" algn="ctr">
              <a:buNone/>
              <a:defRPr>
                <a:solidFill>
                  <a:schemeClr val="tx1">
                    <a:tint val="75000"/>
                  </a:schemeClr>
                </a:solidFill>
              </a:defRPr>
            </a:lvl4pPr>
            <a:lvl5pPr marL="1819780" indent="0" algn="ctr">
              <a:buNone/>
              <a:defRPr>
                <a:solidFill>
                  <a:schemeClr val="tx1">
                    <a:tint val="75000"/>
                  </a:schemeClr>
                </a:solidFill>
              </a:defRPr>
            </a:lvl5pPr>
            <a:lvl6pPr marL="2274721" indent="0" algn="ctr">
              <a:buNone/>
              <a:defRPr>
                <a:solidFill>
                  <a:schemeClr val="tx1">
                    <a:tint val="75000"/>
                  </a:schemeClr>
                </a:solidFill>
              </a:defRPr>
            </a:lvl6pPr>
            <a:lvl7pPr marL="2729668" indent="0" algn="ctr">
              <a:buNone/>
              <a:defRPr>
                <a:solidFill>
                  <a:schemeClr val="tx1">
                    <a:tint val="75000"/>
                  </a:schemeClr>
                </a:solidFill>
              </a:defRPr>
            </a:lvl7pPr>
            <a:lvl8pPr marL="3184614" indent="0" algn="ctr">
              <a:buNone/>
              <a:defRPr>
                <a:solidFill>
                  <a:schemeClr val="tx1">
                    <a:tint val="75000"/>
                  </a:schemeClr>
                </a:solidFill>
              </a:defRPr>
            </a:lvl8pPr>
            <a:lvl9pPr marL="3639563"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C3B18321-071D-44A6-BC71-BBD50F157E2B}"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6AFD265D-CB15-4EAB-8C45-2E2813939637}"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25824426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a:xfrm>
            <a:off x="1041400" y="1981200"/>
            <a:ext cx="7543800" cy="4546600"/>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38A275DD-96CB-47C3-9F1E-332F7B0849A2}"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E232FB36-9AD8-4928-9A77-E700D26C9E5A}"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149192057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41"/>
            <a:ext cx="7772400" cy="1362075"/>
          </a:xfrm>
        </p:spPr>
        <p:txBody>
          <a:bodyPr/>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4944" indent="0">
              <a:buNone/>
              <a:defRPr sz="1800">
                <a:solidFill>
                  <a:schemeClr val="tx1">
                    <a:tint val="75000"/>
                  </a:schemeClr>
                </a:solidFill>
              </a:defRPr>
            </a:lvl2pPr>
            <a:lvl3pPr marL="909891" indent="0">
              <a:buNone/>
              <a:defRPr sz="1600">
                <a:solidFill>
                  <a:schemeClr val="tx1">
                    <a:tint val="75000"/>
                  </a:schemeClr>
                </a:solidFill>
              </a:defRPr>
            </a:lvl3pPr>
            <a:lvl4pPr marL="1364836" indent="0">
              <a:buNone/>
              <a:defRPr sz="1400">
                <a:solidFill>
                  <a:schemeClr val="tx1">
                    <a:tint val="75000"/>
                  </a:schemeClr>
                </a:solidFill>
              </a:defRPr>
            </a:lvl4pPr>
            <a:lvl5pPr marL="1819780" indent="0">
              <a:buNone/>
              <a:defRPr sz="1400">
                <a:solidFill>
                  <a:schemeClr val="tx1">
                    <a:tint val="75000"/>
                  </a:schemeClr>
                </a:solidFill>
              </a:defRPr>
            </a:lvl5pPr>
            <a:lvl6pPr marL="2274721" indent="0">
              <a:buNone/>
              <a:defRPr sz="1400">
                <a:solidFill>
                  <a:schemeClr val="tx1">
                    <a:tint val="75000"/>
                  </a:schemeClr>
                </a:solidFill>
              </a:defRPr>
            </a:lvl6pPr>
            <a:lvl7pPr marL="2729668" indent="0">
              <a:buNone/>
              <a:defRPr sz="1400">
                <a:solidFill>
                  <a:schemeClr val="tx1">
                    <a:tint val="75000"/>
                  </a:schemeClr>
                </a:solidFill>
              </a:defRPr>
            </a:lvl7pPr>
            <a:lvl8pPr marL="3184614" indent="0">
              <a:buNone/>
              <a:defRPr sz="1400">
                <a:solidFill>
                  <a:schemeClr val="tx1">
                    <a:tint val="75000"/>
                  </a:schemeClr>
                </a:solidFill>
              </a:defRPr>
            </a:lvl8pPr>
            <a:lvl9pPr marL="3639563"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D20A46D9-A515-477B-A554-0BD6BDFFE46B}"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4CD99317-00C1-4BC4-97F0-341C39688F98}"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27281976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1041400" y="1600241"/>
            <a:ext cx="3632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838700" y="1600241"/>
            <a:ext cx="3746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e la date 4"/>
          <p:cNvSpPr>
            <a:spLocks noGrp="1"/>
          </p:cNvSpPr>
          <p:nvPr>
            <p:ph type="dt" sz="half" idx="10"/>
          </p:nvPr>
        </p:nvSpPr>
        <p:spPr/>
        <p:txBody>
          <a:bodyPr/>
          <a:lstStyle>
            <a:lvl1pPr>
              <a:defRPr/>
            </a:lvl1pPr>
          </a:lstStyle>
          <a:p>
            <a:pPr>
              <a:defRPr/>
            </a:pPr>
            <a:fld id="{CF3FE7E6-AB3A-454C-90C0-088C2ACA0C01}" type="datetime1">
              <a:rPr lang="fr-FR">
                <a:solidFill>
                  <a:srgbClr val="000000">
                    <a:tint val="75000"/>
                  </a:srgbClr>
                </a:solidFill>
              </a:rPr>
              <a:pPr>
                <a:defRPr/>
              </a:pPr>
              <a:t>18/04/2014</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7" name="Espace réservé du numéro de diapositive 6"/>
          <p:cNvSpPr>
            <a:spLocks noGrp="1"/>
          </p:cNvSpPr>
          <p:nvPr>
            <p:ph type="sldNum" sz="quarter" idx="12"/>
          </p:nvPr>
        </p:nvSpPr>
        <p:spPr/>
        <p:txBody>
          <a:bodyPr/>
          <a:lstStyle>
            <a:lvl1pPr>
              <a:defRPr/>
            </a:lvl1pPr>
          </a:lstStyle>
          <a:p>
            <a:pPr>
              <a:defRPr/>
            </a:pPr>
            <a:fld id="{D94FE7BA-15D6-4FD2-AE80-4C94D0402911}"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267809418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4944" indent="0">
              <a:buNone/>
              <a:defRPr sz="2000" b="1"/>
            </a:lvl2pPr>
            <a:lvl3pPr marL="909891" indent="0">
              <a:buNone/>
              <a:defRPr sz="1800" b="1"/>
            </a:lvl3pPr>
            <a:lvl4pPr marL="1364836" indent="0">
              <a:buNone/>
              <a:defRPr sz="1600" b="1"/>
            </a:lvl4pPr>
            <a:lvl5pPr marL="1819780" indent="0">
              <a:buNone/>
              <a:defRPr sz="1600" b="1"/>
            </a:lvl5pPr>
            <a:lvl6pPr marL="2274721" indent="0">
              <a:buNone/>
              <a:defRPr sz="1600" b="1"/>
            </a:lvl6pPr>
            <a:lvl7pPr marL="2729668" indent="0">
              <a:buNone/>
              <a:defRPr sz="1600" b="1"/>
            </a:lvl7pPr>
            <a:lvl8pPr marL="3184614" indent="0">
              <a:buNone/>
              <a:defRPr sz="1600" b="1"/>
            </a:lvl8pPr>
            <a:lvl9pPr marL="3639563"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4944" indent="0">
              <a:buNone/>
              <a:defRPr sz="2000" b="1"/>
            </a:lvl2pPr>
            <a:lvl3pPr marL="909891" indent="0">
              <a:buNone/>
              <a:defRPr sz="1800" b="1"/>
            </a:lvl3pPr>
            <a:lvl4pPr marL="1364836" indent="0">
              <a:buNone/>
              <a:defRPr sz="1600" b="1"/>
            </a:lvl4pPr>
            <a:lvl5pPr marL="1819780" indent="0">
              <a:buNone/>
              <a:defRPr sz="1600" b="1"/>
            </a:lvl5pPr>
            <a:lvl6pPr marL="2274721" indent="0">
              <a:buNone/>
              <a:defRPr sz="1600" b="1"/>
            </a:lvl6pPr>
            <a:lvl7pPr marL="2729668" indent="0">
              <a:buNone/>
              <a:defRPr sz="1600" b="1"/>
            </a:lvl7pPr>
            <a:lvl8pPr marL="3184614" indent="0">
              <a:buNone/>
              <a:defRPr sz="1600" b="1"/>
            </a:lvl8pPr>
            <a:lvl9pPr marL="3639563"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pPr>
              <a:defRPr/>
            </a:pPr>
            <a:fld id="{43F22491-D13F-4752-AF6B-CB11D28C7057}" type="datetime1">
              <a:rPr lang="fr-FR">
                <a:solidFill>
                  <a:srgbClr val="000000">
                    <a:tint val="75000"/>
                  </a:srgbClr>
                </a:solidFill>
              </a:rPr>
              <a:pPr>
                <a:defRPr/>
              </a:pPr>
              <a:t>18/04/2014</a:t>
            </a:fld>
            <a:endParaRPr lang="fr-FR">
              <a:solidFill>
                <a:srgbClr val="000000">
                  <a:tint val="75000"/>
                </a:srgbClr>
              </a:solidFill>
            </a:endParaRPr>
          </a:p>
        </p:txBody>
      </p:sp>
      <p:sp>
        <p:nvSpPr>
          <p:cNvPr id="8" name="Espace réservé du pied de page 7"/>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9" name="Espace réservé du numéro de diapositive 8"/>
          <p:cNvSpPr>
            <a:spLocks noGrp="1"/>
          </p:cNvSpPr>
          <p:nvPr>
            <p:ph type="sldNum" sz="quarter" idx="12"/>
          </p:nvPr>
        </p:nvSpPr>
        <p:spPr/>
        <p:txBody>
          <a:bodyPr/>
          <a:lstStyle>
            <a:lvl1pPr>
              <a:defRPr/>
            </a:lvl1pPr>
          </a:lstStyle>
          <a:p>
            <a:pPr>
              <a:defRPr/>
            </a:pPr>
            <a:fld id="{8B0CEF70-A7B4-4F13-877B-4A5F5A36158D}"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263249387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pic>
        <p:nvPicPr>
          <p:cNvPr id="6" name="Image 5" descr="fond_diapos.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re 1"/>
          <p:cNvSpPr>
            <a:spLocks noGrp="1"/>
          </p:cNvSpPr>
          <p:nvPr>
            <p:ph type="title"/>
          </p:nvPr>
        </p:nvSpPr>
        <p:spPr>
          <a:xfrm>
            <a:off x="457200" y="774700"/>
            <a:ext cx="8229600" cy="520700"/>
          </a:xfrm>
        </p:spPr>
        <p:txBody>
          <a:bodyPr>
            <a:normAutofit/>
          </a:bodyPr>
          <a:lstStyle>
            <a:lvl1pPr algn="l">
              <a:defRPr sz="2600" b="1">
                <a:solidFill>
                  <a:srgbClr val="2663B4"/>
                </a:solidFill>
              </a:defRPr>
            </a:lvl1pPr>
          </a:lstStyle>
          <a:p>
            <a:r>
              <a:rPr lang="fr-FR" smtClean="0"/>
              <a:t>Cliquez et modifiez le titre</a:t>
            </a:r>
            <a:endParaRPr lang="fr-FR" dirty="0"/>
          </a:p>
        </p:txBody>
      </p:sp>
      <p:sp>
        <p:nvSpPr>
          <p:cNvPr id="7" name="Espace réservé de la date 6"/>
          <p:cNvSpPr>
            <a:spLocks noGrp="1"/>
          </p:cNvSpPr>
          <p:nvPr>
            <p:ph type="dt" sz="half" idx="10"/>
          </p:nvPr>
        </p:nvSpPr>
        <p:spPr/>
        <p:txBody>
          <a:bodyPr/>
          <a:lstStyle/>
          <a:p>
            <a:fld id="{FB666D7B-F4B9-8649-93D3-254CAE3C6839}" type="datetime1">
              <a:rPr lang="fr-FR" smtClean="0"/>
              <a:pPr/>
              <a:t>18/04/2014</a:t>
            </a:fld>
            <a:endParaRPr lang="fr-FR" dirty="0"/>
          </a:p>
        </p:txBody>
      </p:sp>
      <p:sp>
        <p:nvSpPr>
          <p:cNvPr id="8" name="Espace réservé du pied de page 7"/>
          <p:cNvSpPr>
            <a:spLocks noGrp="1"/>
          </p:cNvSpPr>
          <p:nvPr>
            <p:ph type="ftr" sz="quarter" idx="11"/>
          </p:nvPr>
        </p:nvSpPr>
        <p:spPr/>
        <p:txBody>
          <a:bodyPr/>
          <a:lstStyle/>
          <a:p>
            <a:r>
              <a:rPr lang="fr-FR" dirty="0" smtClean="0">
                <a:solidFill>
                  <a:prstClr val="white"/>
                </a:solidFill>
              </a:rPr>
              <a:t>Titre de la Présentation &gt; Titre de la partie</a:t>
            </a:r>
            <a:endParaRPr lang="fr-FR" dirty="0">
              <a:solidFill>
                <a:prstClr val="white"/>
              </a:solidFill>
            </a:endParaRPr>
          </a:p>
        </p:txBody>
      </p:sp>
      <p:sp>
        <p:nvSpPr>
          <p:cNvPr id="9" name="Espace réservé du numéro de diapositive 8"/>
          <p:cNvSpPr>
            <a:spLocks noGrp="1"/>
          </p:cNvSpPr>
          <p:nvPr>
            <p:ph type="sldNum" sz="quarter" idx="12"/>
          </p:nvPr>
        </p:nvSpPr>
        <p:spPr/>
        <p:txBody>
          <a:bodyPr/>
          <a:lstStyle/>
          <a:p>
            <a:fld id="{93463C0C-1AA8-7B47-8CA8-BFBFDC78ABA1}" type="slidenum">
              <a:rPr lang="fr-FR" smtClean="0"/>
              <a:pPr/>
              <a:t>‹N°›</a:t>
            </a:fld>
            <a:endParaRPr lang="fr-FR" dirty="0"/>
          </a:p>
        </p:txBody>
      </p:sp>
    </p:spTree>
    <p:extLst>
      <p:ext uri="{BB962C8B-B14F-4D97-AF65-F5344CB8AC3E}">
        <p14:creationId xmlns:p14="http://schemas.microsoft.com/office/powerpoint/2010/main" val="211633331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lvl1pPr>
              <a:defRPr/>
            </a:lvl1pPr>
          </a:lstStyle>
          <a:p>
            <a:pPr>
              <a:defRPr/>
            </a:pPr>
            <a:fld id="{96C8833B-8E6A-4120-8B8B-24B227E80644}" type="datetime1">
              <a:rPr lang="fr-FR">
                <a:solidFill>
                  <a:srgbClr val="000000">
                    <a:tint val="75000"/>
                  </a:srgbClr>
                </a:solidFill>
              </a:rPr>
              <a:pPr>
                <a:defRPr/>
              </a:pPr>
              <a:t>18/04/2014</a:t>
            </a:fld>
            <a:endParaRPr lang="fr-FR">
              <a:solidFill>
                <a:srgbClr val="000000">
                  <a:tint val="75000"/>
                </a:srgbClr>
              </a:solidFill>
            </a:endParaRPr>
          </a:p>
        </p:txBody>
      </p:sp>
      <p:sp>
        <p:nvSpPr>
          <p:cNvPr id="4" name="Espace réservé du pied de page 3"/>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5" name="Espace réservé du numéro de diapositive 4"/>
          <p:cNvSpPr>
            <a:spLocks noGrp="1"/>
          </p:cNvSpPr>
          <p:nvPr>
            <p:ph type="sldNum" sz="quarter" idx="12"/>
          </p:nvPr>
        </p:nvSpPr>
        <p:spPr/>
        <p:txBody>
          <a:bodyPr/>
          <a:lstStyle>
            <a:lvl1pPr>
              <a:defRPr/>
            </a:lvl1pPr>
          </a:lstStyle>
          <a:p>
            <a:pPr>
              <a:defRPr/>
            </a:pPr>
            <a:fld id="{C87B67E2-8752-4D68-AB7A-D10BFACA26E5}"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289908625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fld id="{EE89A127-48A5-4432-8508-CF9C97DE6C45}" type="datetime1">
              <a:rPr lang="fr-FR">
                <a:solidFill>
                  <a:srgbClr val="000000">
                    <a:tint val="75000"/>
                  </a:srgbClr>
                </a:solidFill>
              </a:rPr>
              <a:pPr>
                <a:defRPr/>
              </a:pPr>
              <a:t>18/04/2014</a:t>
            </a:fld>
            <a:endParaRPr lang="fr-FR">
              <a:solidFill>
                <a:srgbClr val="000000">
                  <a:tint val="75000"/>
                </a:srgbClr>
              </a:solidFill>
            </a:endParaRPr>
          </a:p>
        </p:txBody>
      </p:sp>
      <p:sp>
        <p:nvSpPr>
          <p:cNvPr id="3" name="Espace réservé du pied de page 2"/>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4" name="Espace réservé du numéro de diapositive 3"/>
          <p:cNvSpPr>
            <a:spLocks noGrp="1"/>
          </p:cNvSpPr>
          <p:nvPr>
            <p:ph type="sldNum" sz="quarter" idx="12"/>
          </p:nvPr>
        </p:nvSpPr>
        <p:spPr/>
        <p:txBody>
          <a:bodyPr/>
          <a:lstStyle>
            <a:lvl1pPr>
              <a:defRPr/>
            </a:lvl1pPr>
          </a:lstStyle>
          <a:p>
            <a:pPr>
              <a:defRPr/>
            </a:pPr>
            <a:fld id="{475FF162-7E25-4ED9-BA87-EB6F2905B189}"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327126039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90641" y="565533"/>
            <a:ext cx="2302063" cy="869607"/>
          </a:xfrm>
        </p:spPr>
        <p:txBody>
          <a:bodyPr/>
          <a:lstStyle>
            <a:lvl1pPr algn="l">
              <a:defRPr sz="2000" b="1"/>
            </a:lvl1pPr>
          </a:lstStyle>
          <a:p>
            <a:r>
              <a:rPr lang="fr-FR" dirty="0" smtClean="0"/>
              <a:t>Cliquez et modifiez le titre</a:t>
            </a:r>
            <a:endParaRPr lang="fr-FR" dirty="0"/>
          </a:p>
        </p:txBody>
      </p:sp>
      <p:sp>
        <p:nvSpPr>
          <p:cNvPr id="3" name="Espace réservé du contenu 2"/>
          <p:cNvSpPr>
            <a:spLocks noGrp="1"/>
          </p:cNvSpPr>
          <p:nvPr>
            <p:ph idx="1"/>
          </p:nvPr>
        </p:nvSpPr>
        <p:spPr>
          <a:xfrm>
            <a:off x="3292667" y="565493"/>
            <a:ext cx="5279837" cy="556067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p:nvPr>
        </p:nvSpPr>
        <p:spPr>
          <a:xfrm>
            <a:off x="990641" y="1866908"/>
            <a:ext cx="2302063" cy="4259263"/>
          </a:xfrm>
          <a:prstGeom prst="rect">
            <a:avLst/>
          </a:prstGeom>
        </p:spPr>
        <p:txBody>
          <a:bodyPr/>
          <a:lstStyle>
            <a:lvl1pPr marL="0" indent="0">
              <a:buNone/>
              <a:defRPr sz="1400"/>
            </a:lvl1pPr>
            <a:lvl2pPr marL="454944" indent="0">
              <a:buNone/>
              <a:defRPr sz="1200"/>
            </a:lvl2pPr>
            <a:lvl3pPr marL="909891" indent="0">
              <a:buNone/>
              <a:defRPr sz="1000"/>
            </a:lvl3pPr>
            <a:lvl4pPr marL="1364836" indent="0">
              <a:buNone/>
              <a:defRPr sz="900"/>
            </a:lvl4pPr>
            <a:lvl5pPr marL="1819780" indent="0">
              <a:buNone/>
              <a:defRPr sz="900"/>
            </a:lvl5pPr>
            <a:lvl6pPr marL="2274721" indent="0">
              <a:buNone/>
              <a:defRPr sz="900"/>
            </a:lvl6pPr>
            <a:lvl7pPr marL="2729668" indent="0">
              <a:buNone/>
              <a:defRPr sz="900"/>
            </a:lvl7pPr>
            <a:lvl8pPr marL="3184614" indent="0">
              <a:buNone/>
              <a:defRPr sz="900"/>
            </a:lvl8pPr>
            <a:lvl9pPr marL="3639563" indent="0">
              <a:buNone/>
              <a:defRPr sz="900"/>
            </a:lvl9pPr>
          </a:lstStyle>
          <a:p>
            <a:pPr lvl="0"/>
            <a:r>
              <a:rPr lang="fr-FR" dirty="0"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3BFE8095-408A-43ED-A266-BEAE11F3A79F}" type="datetime1">
              <a:rPr lang="fr-FR">
                <a:solidFill>
                  <a:srgbClr val="000000">
                    <a:tint val="75000"/>
                  </a:srgbClr>
                </a:solidFill>
              </a:rPr>
              <a:pPr>
                <a:defRPr/>
              </a:pPr>
              <a:t>18/04/2014</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7" name="Espace réservé du numéro de diapositive 6"/>
          <p:cNvSpPr>
            <a:spLocks noGrp="1"/>
          </p:cNvSpPr>
          <p:nvPr>
            <p:ph type="sldNum" sz="quarter" idx="12"/>
          </p:nvPr>
        </p:nvSpPr>
        <p:spPr/>
        <p:txBody>
          <a:bodyPr/>
          <a:lstStyle>
            <a:lvl1pPr>
              <a:defRPr/>
            </a:lvl1pPr>
          </a:lstStyle>
          <a:p>
            <a:pPr>
              <a:defRPr/>
            </a:pPr>
            <a:fld id="{F49F24CB-072E-4ACD-93EE-34D52F909A33}"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23233025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4944" indent="0">
              <a:buNone/>
              <a:defRPr sz="2800"/>
            </a:lvl2pPr>
            <a:lvl3pPr marL="909891" indent="0">
              <a:buNone/>
              <a:defRPr sz="2400"/>
            </a:lvl3pPr>
            <a:lvl4pPr marL="1364836" indent="0">
              <a:buNone/>
              <a:defRPr sz="2000"/>
            </a:lvl4pPr>
            <a:lvl5pPr marL="1819780" indent="0">
              <a:buNone/>
              <a:defRPr sz="2000"/>
            </a:lvl5pPr>
            <a:lvl6pPr marL="2274721" indent="0">
              <a:buNone/>
              <a:defRPr sz="2000"/>
            </a:lvl6pPr>
            <a:lvl7pPr marL="2729668" indent="0">
              <a:buNone/>
              <a:defRPr sz="2000"/>
            </a:lvl7pPr>
            <a:lvl8pPr marL="3184614" indent="0">
              <a:buNone/>
              <a:defRPr sz="2000"/>
            </a:lvl8pPr>
            <a:lvl9pPr marL="3639563" indent="0">
              <a:buNone/>
              <a:defRPr sz="2000"/>
            </a:lvl9pPr>
          </a:lstStyle>
          <a:p>
            <a:pPr lvl="0"/>
            <a:endParaRPr lang="fr-FR" noProof="0"/>
          </a:p>
        </p:txBody>
      </p:sp>
      <p:sp>
        <p:nvSpPr>
          <p:cNvPr id="4" name="Espace réservé du texte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4944" indent="0">
              <a:buNone/>
              <a:defRPr sz="1200"/>
            </a:lvl2pPr>
            <a:lvl3pPr marL="909891" indent="0">
              <a:buNone/>
              <a:defRPr sz="1000"/>
            </a:lvl3pPr>
            <a:lvl4pPr marL="1364836" indent="0">
              <a:buNone/>
              <a:defRPr sz="900"/>
            </a:lvl4pPr>
            <a:lvl5pPr marL="1819780" indent="0">
              <a:buNone/>
              <a:defRPr sz="900"/>
            </a:lvl5pPr>
            <a:lvl6pPr marL="2274721" indent="0">
              <a:buNone/>
              <a:defRPr sz="900"/>
            </a:lvl6pPr>
            <a:lvl7pPr marL="2729668" indent="0">
              <a:buNone/>
              <a:defRPr sz="900"/>
            </a:lvl7pPr>
            <a:lvl8pPr marL="3184614" indent="0">
              <a:buNone/>
              <a:defRPr sz="900"/>
            </a:lvl8pPr>
            <a:lvl9pPr marL="3639563"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144A16DF-BB4F-4C40-BECB-831505F6491C}" type="datetime1">
              <a:rPr lang="fr-FR">
                <a:solidFill>
                  <a:srgbClr val="000000">
                    <a:tint val="75000"/>
                  </a:srgbClr>
                </a:solidFill>
              </a:rPr>
              <a:pPr>
                <a:defRPr/>
              </a:pPr>
              <a:t>18/04/2014</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7" name="Espace réservé du numéro de diapositive 6"/>
          <p:cNvSpPr>
            <a:spLocks noGrp="1"/>
          </p:cNvSpPr>
          <p:nvPr>
            <p:ph type="sldNum" sz="quarter" idx="12"/>
          </p:nvPr>
        </p:nvSpPr>
        <p:spPr/>
        <p:txBody>
          <a:bodyPr/>
          <a:lstStyle>
            <a:lvl1pPr>
              <a:defRPr/>
            </a:lvl1pPr>
          </a:lstStyle>
          <a:p>
            <a:pPr>
              <a:defRPr/>
            </a:pPr>
            <a:fld id="{4EC809DF-2DD1-42A5-A759-8F34F84ADEA7}"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136674439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a:xfrm>
            <a:off x="1041400" y="1600200"/>
            <a:ext cx="7543800" cy="4953000"/>
          </a:xfrm>
          <a:prstGeom prst="rect">
            <a:avLst/>
          </a:prstGeom>
        </p:spPr>
        <p:txBody>
          <a:bodyPr vert="eaVert"/>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BFB51075-5FF9-44AF-9051-9784C31ED07D}"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847A4AFE-3F83-4FBC-8434-204CF5BFC893}"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32753637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1" y="565492"/>
            <a:ext cx="2057400" cy="5962307"/>
          </a:xfrm>
        </p:spPr>
        <p:txBody>
          <a:bodyPr vert="eaVert"/>
          <a:lstStyle/>
          <a:p>
            <a:r>
              <a:rPr lang="fr-FR" dirty="0" smtClean="0"/>
              <a:t>Cliquez et modifiez le titre</a:t>
            </a:r>
            <a:endParaRPr lang="fr-FR" dirty="0"/>
          </a:p>
        </p:txBody>
      </p:sp>
      <p:sp>
        <p:nvSpPr>
          <p:cNvPr id="3" name="Espace réservé du texte vertical 2"/>
          <p:cNvSpPr>
            <a:spLocks noGrp="1"/>
          </p:cNvSpPr>
          <p:nvPr>
            <p:ph type="body" orient="vert" idx="1"/>
          </p:nvPr>
        </p:nvSpPr>
        <p:spPr>
          <a:xfrm>
            <a:off x="457200" y="565497"/>
            <a:ext cx="6019800" cy="5962306"/>
          </a:xfrm>
          <a:prstGeom prst="rect">
            <a:avLst/>
          </a:prstGeom>
        </p:spPr>
        <p:txBody>
          <a:bodyPr vert="eaVert"/>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650B5FD1-385F-4E00-A01D-2C20CCDB4F19}"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7DA2C225-B6D1-4AD6-A0AC-5E08EE91422F}"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132017817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cSld name="Disposition personnalisée">
    <p:spTree>
      <p:nvGrpSpPr>
        <p:cNvPr id="1" name=""/>
        <p:cNvGrpSpPr/>
        <p:nvPr/>
      </p:nvGrpSpPr>
      <p:grpSpPr>
        <a:xfrm>
          <a:off x="0" y="0"/>
          <a:ext cx="0" cy="0"/>
          <a:chOff x="0" y="0"/>
          <a:chExt cx="0" cy="0"/>
        </a:xfrm>
      </p:grpSpPr>
      <p:pic>
        <p:nvPicPr>
          <p:cNvPr id="3" name="Image 5" descr="fond_diapos.gif"/>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re 1"/>
          <p:cNvSpPr>
            <a:spLocks noGrp="1"/>
          </p:cNvSpPr>
          <p:nvPr>
            <p:ph type="title"/>
          </p:nvPr>
        </p:nvSpPr>
        <p:spPr>
          <a:xfrm>
            <a:off x="457200" y="774700"/>
            <a:ext cx="8229600" cy="520700"/>
          </a:xfrm>
        </p:spPr>
        <p:txBody>
          <a:bodyPr>
            <a:normAutofit/>
          </a:bodyPr>
          <a:lstStyle>
            <a:lvl1pPr algn="l">
              <a:defRPr sz="2600" b="1">
                <a:solidFill>
                  <a:srgbClr val="2663B4"/>
                </a:solidFill>
              </a:defRPr>
            </a:lvl1pPr>
          </a:lstStyle>
          <a:p>
            <a:r>
              <a:rPr lang="fr-FR" smtClean="0"/>
              <a:t>Cliquez et modifiez le titre</a:t>
            </a:r>
            <a:endParaRPr lang="fr-FR" dirty="0"/>
          </a:p>
        </p:txBody>
      </p:sp>
      <p:sp>
        <p:nvSpPr>
          <p:cNvPr id="4" name="Espace réservé de la date 6"/>
          <p:cNvSpPr>
            <a:spLocks noGrp="1"/>
          </p:cNvSpPr>
          <p:nvPr>
            <p:ph type="dt" sz="half" idx="10"/>
          </p:nvPr>
        </p:nvSpPr>
        <p:spPr/>
        <p:txBody>
          <a:bodyPr/>
          <a:lstStyle>
            <a:lvl1pPr>
              <a:defRPr/>
            </a:lvl1pPr>
          </a:lstStyle>
          <a:p>
            <a:pPr>
              <a:defRPr/>
            </a:pPr>
            <a:fld id="{BB0CFB53-1658-4C50-823A-0B2B79EA0101}"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7"/>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8"/>
          <p:cNvSpPr>
            <a:spLocks noGrp="1"/>
          </p:cNvSpPr>
          <p:nvPr>
            <p:ph type="sldNum" sz="quarter" idx="12"/>
          </p:nvPr>
        </p:nvSpPr>
        <p:spPr/>
        <p:txBody>
          <a:bodyPr/>
          <a:lstStyle>
            <a:lvl1pPr>
              <a:defRPr/>
            </a:lvl1pPr>
          </a:lstStyle>
          <a:p>
            <a:pPr>
              <a:defRPr/>
            </a:pPr>
            <a:fld id="{655B4D01-3A1D-4B8E-8661-6E2A7B5DA4D1}"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272644652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8"/>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4944" indent="0" algn="ctr">
              <a:buNone/>
              <a:defRPr>
                <a:solidFill>
                  <a:schemeClr val="tx1">
                    <a:tint val="75000"/>
                  </a:schemeClr>
                </a:solidFill>
              </a:defRPr>
            </a:lvl2pPr>
            <a:lvl3pPr marL="909891" indent="0" algn="ctr">
              <a:buNone/>
              <a:defRPr>
                <a:solidFill>
                  <a:schemeClr val="tx1">
                    <a:tint val="75000"/>
                  </a:schemeClr>
                </a:solidFill>
              </a:defRPr>
            </a:lvl3pPr>
            <a:lvl4pPr marL="1364836" indent="0" algn="ctr">
              <a:buNone/>
              <a:defRPr>
                <a:solidFill>
                  <a:schemeClr val="tx1">
                    <a:tint val="75000"/>
                  </a:schemeClr>
                </a:solidFill>
              </a:defRPr>
            </a:lvl4pPr>
            <a:lvl5pPr marL="1819780" indent="0" algn="ctr">
              <a:buNone/>
              <a:defRPr>
                <a:solidFill>
                  <a:schemeClr val="tx1">
                    <a:tint val="75000"/>
                  </a:schemeClr>
                </a:solidFill>
              </a:defRPr>
            </a:lvl5pPr>
            <a:lvl6pPr marL="2274721" indent="0" algn="ctr">
              <a:buNone/>
              <a:defRPr>
                <a:solidFill>
                  <a:schemeClr val="tx1">
                    <a:tint val="75000"/>
                  </a:schemeClr>
                </a:solidFill>
              </a:defRPr>
            </a:lvl6pPr>
            <a:lvl7pPr marL="2729668" indent="0" algn="ctr">
              <a:buNone/>
              <a:defRPr>
                <a:solidFill>
                  <a:schemeClr val="tx1">
                    <a:tint val="75000"/>
                  </a:schemeClr>
                </a:solidFill>
              </a:defRPr>
            </a:lvl7pPr>
            <a:lvl8pPr marL="3184614" indent="0" algn="ctr">
              <a:buNone/>
              <a:defRPr>
                <a:solidFill>
                  <a:schemeClr val="tx1">
                    <a:tint val="75000"/>
                  </a:schemeClr>
                </a:solidFill>
              </a:defRPr>
            </a:lvl8pPr>
            <a:lvl9pPr marL="3639563"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C3B18321-071D-44A6-BC71-BBD50F157E2B}"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6AFD265D-CB15-4EAB-8C45-2E2813939637}"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288890917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a:xfrm>
            <a:off x="1041400" y="1981200"/>
            <a:ext cx="7543800" cy="4546600"/>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38A275DD-96CB-47C3-9F1E-332F7B0849A2}"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E232FB36-9AD8-4928-9A77-E700D26C9E5A}"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255787798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41"/>
            <a:ext cx="7772400" cy="1362075"/>
          </a:xfrm>
        </p:spPr>
        <p:txBody>
          <a:bodyPr/>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4944" indent="0">
              <a:buNone/>
              <a:defRPr sz="1800">
                <a:solidFill>
                  <a:schemeClr val="tx1">
                    <a:tint val="75000"/>
                  </a:schemeClr>
                </a:solidFill>
              </a:defRPr>
            </a:lvl2pPr>
            <a:lvl3pPr marL="909891" indent="0">
              <a:buNone/>
              <a:defRPr sz="1600">
                <a:solidFill>
                  <a:schemeClr val="tx1">
                    <a:tint val="75000"/>
                  </a:schemeClr>
                </a:solidFill>
              </a:defRPr>
            </a:lvl3pPr>
            <a:lvl4pPr marL="1364836" indent="0">
              <a:buNone/>
              <a:defRPr sz="1400">
                <a:solidFill>
                  <a:schemeClr val="tx1">
                    <a:tint val="75000"/>
                  </a:schemeClr>
                </a:solidFill>
              </a:defRPr>
            </a:lvl4pPr>
            <a:lvl5pPr marL="1819780" indent="0">
              <a:buNone/>
              <a:defRPr sz="1400">
                <a:solidFill>
                  <a:schemeClr val="tx1">
                    <a:tint val="75000"/>
                  </a:schemeClr>
                </a:solidFill>
              </a:defRPr>
            </a:lvl5pPr>
            <a:lvl6pPr marL="2274721" indent="0">
              <a:buNone/>
              <a:defRPr sz="1400">
                <a:solidFill>
                  <a:schemeClr val="tx1">
                    <a:tint val="75000"/>
                  </a:schemeClr>
                </a:solidFill>
              </a:defRPr>
            </a:lvl6pPr>
            <a:lvl7pPr marL="2729668" indent="0">
              <a:buNone/>
              <a:defRPr sz="1400">
                <a:solidFill>
                  <a:schemeClr val="tx1">
                    <a:tint val="75000"/>
                  </a:schemeClr>
                </a:solidFill>
              </a:defRPr>
            </a:lvl7pPr>
            <a:lvl8pPr marL="3184614" indent="0">
              <a:buNone/>
              <a:defRPr sz="1400">
                <a:solidFill>
                  <a:schemeClr val="tx1">
                    <a:tint val="75000"/>
                  </a:schemeClr>
                </a:solidFill>
              </a:defRPr>
            </a:lvl8pPr>
            <a:lvl9pPr marL="3639563"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D20A46D9-A515-477B-A554-0BD6BDFFE46B}"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4CD99317-00C1-4BC4-97F0-341C39688F98}"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294727715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1" name="Espace réservé de la date 10"/>
          <p:cNvSpPr>
            <a:spLocks noGrp="1"/>
          </p:cNvSpPr>
          <p:nvPr>
            <p:ph type="dt" sz="half" idx="2"/>
          </p:nvPr>
        </p:nvSpPr>
        <p:spPr>
          <a:xfrm>
            <a:off x="7429499" y="309572"/>
            <a:ext cx="1104902" cy="261937"/>
          </a:xfrm>
          <a:prstGeom prst="rect">
            <a:avLst/>
          </a:prstGeom>
        </p:spPr>
        <p:txBody>
          <a:bodyPr vert="horz" lIns="90989" tIns="45497" rIns="90989" bIns="45497" rtlCol="0" anchor="ctr"/>
          <a:lstStyle>
            <a:lvl1pPr algn="ctr">
              <a:defRPr sz="1000">
                <a:solidFill>
                  <a:srgbClr val="AFB1A5"/>
                </a:solidFill>
                <a:latin typeface="Verdana"/>
                <a:cs typeface="Verdana"/>
              </a:defRPr>
            </a:lvl1pPr>
          </a:lstStyle>
          <a:p>
            <a:fld id="{C4B53290-D913-0D47-9AE3-E558EC6ECF33}" type="datetime1">
              <a:rPr lang="fr-FR" smtClean="0"/>
              <a:pPr/>
              <a:t>18/04/2014</a:t>
            </a:fld>
            <a:endParaRPr lang="fr-FR" dirty="0"/>
          </a:p>
        </p:txBody>
      </p:sp>
      <p:sp>
        <p:nvSpPr>
          <p:cNvPr id="12" name="Espace réservé du pied de page 11"/>
          <p:cNvSpPr>
            <a:spLocks noGrp="1"/>
          </p:cNvSpPr>
          <p:nvPr>
            <p:ph type="ftr" sz="quarter" idx="3"/>
          </p:nvPr>
        </p:nvSpPr>
        <p:spPr>
          <a:xfrm>
            <a:off x="3238500" y="7"/>
            <a:ext cx="2781300" cy="504825"/>
          </a:xfrm>
          <a:prstGeom prst="rect">
            <a:avLst/>
          </a:prstGeom>
        </p:spPr>
        <p:txBody>
          <a:bodyPr vert="horz" lIns="90989" tIns="45497" rIns="90989" bIns="45497" rtlCol="0" anchor="ctr"/>
          <a:lstStyle>
            <a:lvl1pPr algn="l">
              <a:defRPr sz="1000" b="1">
                <a:solidFill>
                  <a:schemeClr val="bg1"/>
                </a:solidFill>
                <a:latin typeface="Verdana"/>
                <a:cs typeface="Verdana"/>
              </a:defRPr>
            </a:lvl1pPr>
          </a:lstStyle>
          <a:p>
            <a:r>
              <a:rPr lang="fr-FR" dirty="0" smtClean="0">
                <a:solidFill>
                  <a:prstClr val="white"/>
                </a:solidFill>
              </a:rPr>
              <a:t>Titre de la Présentation &gt; Titre de la partie</a:t>
            </a:r>
            <a:endParaRPr lang="fr-FR" dirty="0">
              <a:solidFill>
                <a:prstClr val="white"/>
              </a:solidFill>
            </a:endParaRPr>
          </a:p>
        </p:txBody>
      </p:sp>
      <p:sp>
        <p:nvSpPr>
          <p:cNvPr id="13" name="Espace réservé du numéro de diapositive 12"/>
          <p:cNvSpPr>
            <a:spLocks noGrp="1"/>
          </p:cNvSpPr>
          <p:nvPr>
            <p:ph type="sldNum" sz="quarter" idx="4"/>
          </p:nvPr>
        </p:nvSpPr>
        <p:spPr>
          <a:xfrm>
            <a:off x="8534401" y="309572"/>
            <a:ext cx="454556" cy="261937"/>
          </a:xfrm>
          <a:prstGeom prst="rect">
            <a:avLst/>
          </a:prstGeom>
        </p:spPr>
        <p:txBody>
          <a:bodyPr vert="horz" lIns="90989" tIns="45497" rIns="90989" bIns="45497" rtlCol="0" anchor="ctr"/>
          <a:lstStyle>
            <a:lvl1pPr algn="r">
              <a:defRPr sz="1000" b="1">
                <a:solidFill>
                  <a:srgbClr val="AFB1A5"/>
                </a:solidFill>
                <a:latin typeface="Verdana"/>
                <a:cs typeface="Verdana"/>
              </a:defRPr>
            </a:lvl1pPr>
          </a:lstStyle>
          <a:p>
            <a:fld id="{93463C0C-1AA8-7B47-8CA8-BFBFDC78ABA1}" type="slidenum">
              <a:rPr lang="fr-FR" smtClean="0"/>
              <a:pPr/>
              <a:t>‹N°›</a:t>
            </a:fld>
            <a:endParaRPr lang="fr-FR" dirty="0"/>
          </a:p>
        </p:txBody>
      </p:sp>
      <p:sp>
        <p:nvSpPr>
          <p:cNvPr id="8" name="Titre 1"/>
          <p:cNvSpPr>
            <a:spLocks noGrp="1"/>
          </p:cNvSpPr>
          <p:nvPr>
            <p:ph type="title"/>
          </p:nvPr>
        </p:nvSpPr>
        <p:spPr>
          <a:xfrm>
            <a:off x="457200" y="774700"/>
            <a:ext cx="8229600" cy="520700"/>
          </a:xfrm>
        </p:spPr>
        <p:txBody>
          <a:bodyPr>
            <a:normAutofit/>
          </a:bodyPr>
          <a:lstStyle>
            <a:lvl1pPr algn="l">
              <a:defRPr sz="2600" b="1">
                <a:solidFill>
                  <a:srgbClr val="2663B4"/>
                </a:solidFill>
              </a:defRPr>
            </a:lvl1pPr>
          </a:lstStyle>
          <a:p>
            <a:r>
              <a:rPr lang="fr-FR" smtClean="0"/>
              <a:t>Cliquez et modifiez le titre</a:t>
            </a:r>
            <a:endParaRPr lang="fr-FR" dirty="0"/>
          </a:p>
        </p:txBody>
      </p:sp>
    </p:spTree>
    <p:extLst>
      <p:ext uri="{BB962C8B-B14F-4D97-AF65-F5344CB8AC3E}">
        <p14:creationId xmlns:p14="http://schemas.microsoft.com/office/powerpoint/2010/main" val="303676898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1041400" y="1600241"/>
            <a:ext cx="3632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838700" y="1600241"/>
            <a:ext cx="3746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e la date 4"/>
          <p:cNvSpPr>
            <a:spLocks noGrp="1"/>
          </p:cNvSpPr>
          <p:nvPr>
            <p:ph type="dt" sz="half" idx="10"/>
          </p:nvPr>
        </p:nvSpPr>
        <p:spPr/>
        <p:txBody>
          <a:bodyPr/>
          <a:lstStyle>
            <a:lvl1pPr>
              <a:defRPr/>
            </a:lvl1pPr>
          </a:lstStyle>
          <a:p>
            <a:pPr>
              <a:defRPr/>
            </a:pPr>
            <a:fld id="{CF3FE7E6-AB3A-454C-90C0-088C2ACA0C01}" type="datetime1">
              <a:rPr lang="fr-FR">
                <a:solidFill>
                  <a:srgbClr val="000000">
                    <a:tint val="75000"/>
                  </a:srgbClr>
                </a:solidFill>
              </a:rPr>
              <a:pPr>
                <a:defRPr/>
              </a:pPr>
              <a:t>18/04/2014</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7" name="Espace réservé du numéro de diapositive 6"/>
          <p:cNvSpPr>
            <a:spLocks noGrp="1"/>
          </p:cNvSpPr>
          <p:nvPr>
            <p:ph type="sldNum" sz="quarter" idx="12"/>
          </p:nvPr>
        </p:nvSpPr>
        <p:spPr/>
        <p:txBody>
          <a:bodyPr/>
          <a:lstStyle>
            <a:lvl1pPr>
              <a:defRPr/>
            </a:lvl1pPr>
          </a:lstStyle>
          <a:p>
            <a:pPr>
              <a:defRPr/>
            </a:pPr>
            <a:fld id="{D94FE7BA-15D6-4FD2-AE80-4C94D0402911}"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155397513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4944" indent="0">
              <a:buNone/>
              <a:defRPr sz="2000" b="1"/>
            </a:lvl2pPr>
            <a:lvl3pPr marL="909891" indent="0">
              <a:buNone/>
              <a:defRPr sz="1800" b="1"/>
            </a:lvl3pPr>
            <a:lvl4pPr marL="1364836" indent="0">
              <a:buNone/>
              <a:defRPr sz="1600" b="1"/>
            </a:lvl4pPr>
            <a:lvl5pPr marL="1819780" indent="0">
              <a:buNone/>
              <a:defRPr sz="1600" b="1"/>
            </a:lvl5pPr>
            <a:lvl6pPr marL="2274721" indent="0">
              <a:buNone/>
              <a:defRPr sz="1600" b="1"/>
            </a:lvl6pPr>
            <a:lvl7pPr marL="2729668" indent="0">
              <a:buNone/>
              <a:defRPr sz="1600" b="1"/>
            </a:lvl7pPr>
            <a:lvl8pPr marL="3184614" indent="0">
              <a:buNone/>
              <a:defRPr sz="1600" b="1"/>
            </a:lvl8pPr>
            <a:lvl9pPr marL="3639563"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4944" indent="0">
              <a:buNone/>
              <a:defRPr sz="2000" b="1"/>
            </a:lvl2pPr>
            <a:lvl3pPr marL="909891" indent="0">
              <a:buNone/>
              <a:defRPr sz="1800" b="1"/>
            </a:lvl3pPr>
            <a:lvl4pPr marL="1364836" indent="0">
              <a:buNone/>
              <a:defRPr sz="1600" b="1"/>
            </a:lvl4pPr>
            <a:lvl5pPr marL="1819780" indent="0">
              <a:buNone/>
              <a:defRPr sz="1600" b="1"/>
            </a:lvl5pPr>
            <a:lvl6pPr marL="2274721" indent="0">
              <a:buNone/>
              <a:defRPr sz="1600" b="1"/>
            </a:lvl6pPr>
            <a:lvl7pPr marL="2729668" indent="0">
              <a:buNone/>
              <a:defRPr sz="1600" b="1"/>
            </a:lvl7pPr>
            <a:lvl8pPr marL="3184614" indent="0">
              <a:buNone/>
              <a:defRPr sz="1600" b="1"/>
            </a:lvl8pPr>
            <a:lvl9pPr marL="3639563"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pPr>
              <a:defRPr/>
            </a:pPr>
            <a:fld id="{43F22491-D13F-4752-AF6B-CB11D28C7057}" type="datetime1">
              <a:rPr lang="fr-FR">
                <a:solidFill>
                  <a:srgbClr val="000000">
                    <a:tint val="75000"/>
                  </a:srgbClr>
                </a:solidFill>
              </a:rPr>
              <a:pPr>
                <a:defRPr/>
              </a:pPr>
              <a:t>18/04/2014</a:t>
            </a:fld>
            <a:endParaRPr lang="fr-FR">
              <a:solidFill>
                <a:srgbClr val="000000">
                  <a:tint val="75000"/>
                </a:srgbClr>
              </a:solidFill>
            </a:endParaRPr>
          </a:p>
        </p:txBody>
      </p:sp>
      <p:sp>
        <p:nvSpPr>
          <p:cNvPr id="8" name="Espace réservé du pied de page 7"/>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9" name="Espace réservé du numéro de diapositive 8"/>
          <p:cNvSpPr>
            <a:spLocks noGrp="1"/>
          </p:cNvSpPr>
          <p:nvPr>
            <p:ph type="sldNum" sz="quarter" idx="12"/>
          </p:nvPr>
        </p:nvSpPr>
        <p:spPr/>
        <p:txBody>
          <a:bodyPr/>
          <a:lstStyle>
            <a:lvl1pPr>
              <a:defRPr/>
            </a:lvl1pPr>
          </a:lstStyle>
          <a:p>
            <a:pPr>
              <a:defRPr/>
            </a:pPr>
            <a:fld id="{8B0CEF70-A7B4-4F13-877B-4A5F5A36158D}"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190448391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lvl1pPr>
              <a:defRPr/>
            </a:lvl1pPr>
          </a:lstStyle>
          <a:p>
            <a:pPr>
              <a:defRPr/>
            </a:pPr>
            <a:fld id="{96C8833B-8E6A-4120-8B8B-24B227E80644}" type="datetime1">
              <a:rPr lang="fr-FR">
                <a:solidFill>
                  <a:srgbClr val="000000">
                    <a:tint val="75000"/>
                  </a:srgbClr>
                </a:solidFill>
              </a:rPr>
              <a:pPr>
                <a:defRPr/>
              </a:pPr>
              <a:t>18/04/2014</a:t>
            </a:fld>
            <a:endParaRPr lang="fr-FR">
              <a:solidFill>
                <a:srgbClr val="000000">
                  <a:tint val="75000"/>
                </a:srgbClr>
              </a:solidFill>
            </a:endParaRPr>
          </a:p>
        </p:txBody>
      </p:sp>
      <p:sp>
        <p:nvSpPr>
          <p:cNvPr id="4" name="Espace réservé du pied de page 3"/>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5" name="Espace réservé du numéro de diapositive 4"/>
          <p:cNvSpPr>
            <a:spLocks noGrp="1"/>
          </p:cNvSpPr>
          <p:nvPr>
            <p:ph type="sldNum" sz="quarter" idx="12"/>
          </p:nvPr>
        </p:nvSpPr>
        <p:spPr/>
        <p:txBody>
          <a:bodyPr/>
          <a:lstStyle>
            <a:lvl1pPr>
              <a:defRPr/>
            </a:lvl1pPr>
          </a:lstStyle>
          <a:p>
            <a:pPr>
              <a:defRPr/>
            </a:pPr>
            <a:fld id="{C87B67E2-8752-4D68-AB7A-D10BFACA26E5}"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121937958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fld id="{EE89A127-48A5-4432-8508-CF9C97DE6C45}" type="datetime1">
              <a:rPr lang="fr-FR">
                <a:solidFill>
                  <a:srgbClr val="000000">
                    <a:tint val="75000"/>
                  </a:srgbClr>
                </a:solidFill>
              </a:rPr>
              <a:pPr>
                <a:defRPr/>
              </a:pPr>
              <a:t>18/04/2014</a:t>
            </a:fld>
            <a:endParaRPr lang="fr-FR">
              <a:solidFill>
                <a:srgbClr val="000000">
                  <a:tint val="75000"/>
                </a:srgbClr>
              </a:solidFill>
            </a:endParaRPr>
          </a:p>
        </p:txBody>
      </p:sp>
      <p:sp>
        <p:nvSpPr>
          <p:cNvPr id="3" name="Espace réservé du pied de page 2"/>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4" name="Espace réservé du numéro de diapositive 3"/>
          <p:cNvSpPr>
            <a:spLocks noGrp="1"/>
          </p:cNvSpPr>
          <p:nvPr>
            <p:ph type="sldNum" sz="quarter" idx="12"/>
          </p:nvPr>
        </p:nvSpPr>
        <p:spPr/>
        <p:txBody>
          <a:bodyPr/>
          <a:lstStyle>
            <a:lvl1pPr>
              <a:defRPr/>
            </a:lvl1pPr>
          </a:lstStyle>
          <a:p>
            <a:pPr>
              <a:defRPr/>
            </a:pPr>
            <a:fld id="{475FF162-7E25-4ED9-BA87-EB6F2905B189}"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25679887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90641" y="565533"/>
            <a:ext cx="2302063" cy="869607"/>
          </a:xfrm>
        </p:spPr>
        <p:txBody>
          <a:bodyPr/>
          <a:lstStyle>
            <a:lvl1pPr algn="l">
              <a:defRPr sz="2000" b="1"/>
            </a:lvl1pPr>
          </a:lstStyle>
          <a:p>
            <a:r>
              <a:rPr lang="fr-FR" dirty="0" smtClean="0"/>
              <a:t>Cliquez et modifiez le titre</a:t>
            </a:r>
            <a:endParaRPr lang="fr-FR" dirty="0"/>
          </a:p>
        </p:txBody>
      </p:sp>
      <p:sp>
        <p:nvSpPr>
          <p:cNvPr id="3" name="Espace réservé du contenu 2"/>
          <p:cNvSpPr>
            <a:spLocks noGrp="1"/>
          </p:cNvSpPr>
          <p:nvPr>
            <p:ph idx="1"/>
          </p:nvPr>
        </p:nvSpPr>
        <p:spPr>
          <a:xfrm>
            <a:off x="3292667" y="565493"/>
            <a:ext cx="5279837" cy="556067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p:nvPr>
        </p:nvSpPr>
        <p:spPr>
          <a:xfrm>
            <a:off x="990641" y="1866908"/>
            <a:ext cx="2302063" cy="4259263"/>
          </a:xfrm>
          <a:prstGeom prst="rect">
            <a:avLst/>
          </a:prstGeom>
        </p:spPr>
        <p:txBody>
          <a:bodyPr/>
          <a:lstStyle>
            <a:lvl1pPr marL="0" indent="0">
              <a:buNone/>
              <a:defRPr sz="1400"/>
            </a:lvl1pPr>
            <a:lvl2pPr marL="454944" indent="0">
              <a:buNone/>
              <a:defRPr sz="1200"/>
            </a:lvl2pPr>
            <a:lvl3pPr marL="909891" indent="0">
              <a:buNone/>
              <a:defRPr sz="1000"/>
            </a:lvl3pPr>
            <a:lvl4pPr marL="1364836" indent="0">
              <a:buNone/>
              <a:defRPr sz="900"/>
            </a:lvl4pPr>
            <a:lvl5pPr marL="1819780" indent="0">
              <a:buNone/>
              <a:defRPr sz="900"/>
            </a:lvl5pPr>
            <a:lvl6pPr marL="2274721" indent="0">
              <a:buNone/>
              <a:defRPr sz="900"/>
            </a:lvl6pPr>
            <a:lvl7pPr marL="2729668" indent="0">
              <a:buNone/>
              <a:defRPr sz="900"/>
            </a:lvl7pPr>
            <a:lvl8pPr marL="3184614" indent="0">
              <a:buNone/>
              <a:defRPr sz="900"/>
            </a:lvl8pPr>
            <a:lvl9pPr marL="3639563" indent="0">
              <a:buNone/>
              <a:defRPr sz="900"/>
            </a:lvl9pPr>
          </a:lstStyle>
          <a:p>
            <a:pPr lvl="0"/>
            <a:r>
              <a:rPr lang="fr-FR" dirty="0"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3BFE8095-408A-43ED-A266-BEAE11F3A79F}" type="datetime1">
              <a:rPr lang="fr-FR">
                <a:solidFill>
                  <a:srgbClr val="000000">
                    <a:tint val="75000"/>
                  </a:srgbClr>
                </a:solidFill>
              </a:rPr>
              <a:pPr>
                <a:defRPr/>
              </a:pPr>
              <a:t>18/04/2014</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7" name="Espace réservé du numéro de diapositive 6"/>
          <p:cNvSpPr>
            <a:spLocks noGrp="1"/>
          </p:cNvSpPr>
          <p:nvPr>
            <p:ph type="sldNum" sz="quarter" idx="12"/>
          </p:nvPr>
        </p:nvSpPr>
        <p:spPr/>
        <p:txBody>
          <a:bodyPr/>
          <a:lstStyle>
            <a:lvl1pPr>
              <a:defRPr/>
            </a:lvl1pPr>
          </a:lstStyle>
          <a:p>
            <a:pPr>
              <a:defRPr/>
            </a:pPr>
            <a:fld id="{F49F24CB-072E-4ACD-93EE-34D52F909A33}"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168734749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4944" indent="0">
              <a:buNone/>
              <a:defRPr sz="2800"/>
            </a:lvl2pPr>
            <a:lvl3pPr marL="909891" indent="0">
              <a:buNone/>
              <a:defRPr sz="2400"/>
            </a:lvl3pPr>
            <a:lvl4pPr marL="1364836" indent="0">
              <a:buNone/>
              <a:defRPr sz="2000"/>
            </a:lvl4pPr>
            <a:lvl5pPr marL="1819780" indent="0">
              <a:buNone/>
              <a:defRPr sz="2000"/>
            </a:lvl5pPr>
            <a:lvl6pPr marL="2274721" indent="0">
              <a:buNone/>
              <a:defRPr sz="2000"/>
            </a:lvl6pPr>
            <a:lvl7pPr marL="2729668" indent="0">
              <a:buNone/>
              <a:defRPr sz="2000"/>
            </a:lvl7pPr>
            <a:lvl8pPr marL="3184614" indent="0">
              <a:buNone/>
              <a:defRPr sz="2000"/>
            </a:lvl8pPr>
            <a:lvl9pPr marL="3639563" indent="0">
              <a:buNone/>
              <a:defRPr sz="2000"/>
            </a:lvl9pPr>
          </a:lstStyle>
          <a:p>
            <a:pPr lvl="0"/>
            <a:endParaRPr lang="fr-FR" noProof="0"/>
          </a:p>
        </p:txBody>
      </p:sp>
      <p:sp>
        <p:nvSpPr>
          <p:cNvPr id="4" name="Espace réservé du texte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4944" indent="0">
              <a:buNone/>
              <a:defRPr sz="1200"/>
            </a:lvl2pPr>
            <a:lvl3pPr marL="909891" indent="0">
              <a:buNone/>
              <a:defRPr sz="1000"/>
            </a:lvl3pPr>
            <a:lvl4pPr marL="1364836" indent="0">
              <a:buNone/>
              <a:defRPr sz="900"/>
            </a:lvl4pPr>
            <a:lvl5pPr marL="1819780" indent="0">
              <a:buNone/>
              <a:defRPr sz="900"/>
            </a:lvl5pPr>
            <a:lvl6pPr marL="2274721" indent="0">
              <a:buNone/>
              <a:defRPr sz="900"/>
            </a:lvl6pPr>
            <a:lvl7pPr marL="2729668" indent="0">
              <a:buNone/>
              <a:defRPr sz="900"/>
            </a:lvl7pPr>
            <a:lvl8pPr marL="3184614" indent="0">
              <a:buNone/>
              <a:defRPr sz="900"/>
            </a:lvl8pPr>
            <a:lvl9pPr marL="3639563"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144A16DF-BB4F-4C40-BECB-831505F6491C}" type="datetime1">
              <a:rPr lang="fr-FR">
                <a:solidFill>
                  <a:srgbClr val="000000">
                    <a:tint val="75000"/>
                  </a:srgbClr>
                </a:solidFill>
              </a:rPr>
              <a:pPr>
                <a:defRPr/>
              </a:pPr>
              <a:t>18/04/2014</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7" name="Espace réservé du numéro de diapositive 6"/>
          <p:cNvSpPr>
            <a:spLocks noGrp="1"/>
          </p:cNvSpPr>
          <p:nvPr>
            <p:ph type="sldNum" sz="quarter" idx="12"/>
          </p:nvPr>
        </p:nvSpPr>
        <p:spPr/>
        <p:txBody>
          <a:bodyPr/>
          <a:lstStyle>
            <a:lvl1pPr>
              <a:defRPr/>
            </a:lvl1pPr>
          </a:lstStyle>
          <a:p>
            <a:pPr>
              <a:defRPr/>
            </a:pPr>
            <a:fld id="{4EC809DF-2DD1-42A5-A759-8F34F84ADEA7}"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29723817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a:xfrm>
            <a:off x="1041400" y="1600200"/>
            <a:ext cx="7543800" cy="4953000"/>
          </a:xfrm>
          <a:prstGeom prst="rect">
            <a:avLst/>
          </a:prstGeom>
        </p:spPr>
        <p:txBody>
          <a:bodyPr vert="eaVert"/>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BFB51075-5FF9-44AF-9051-9784C31ED07D}"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847A4AFE-3F83-4FBC-8434-204CF5BFC893}"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40501295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1" y="565492"/>
            <a:ext cx="2057400" cy="5962307"/>
          </a:xfrm>
        </p:spPr>
        <p:txBody>
          <a:bodyPr vert="eaVert"/>
          <a:lstStyle/>
          <a:p>
            <a:r>
              <a:rPr lang="fr-FR" dirty="0" smtClean="0"/>
              <a:t>Cliquez et modifiez le titre</a:t>
            </a:r>
            <a:endParaRPr lang="fr-FR" dirty="0"/>
          </a:p>
        </p:txBody>
      </p:sp>
      <p:sp>
        <p:nvSpPr>
          <p:cNvPr id="3" name="Espace réservé du texte vertical 2"/>
          <p:cNvSpPr>
            <a:spLocks noGrp="1"/>
          </p:cNvSpPr>
          <p:nvPr>
            <p:ph type="body" orient="vert" idx="1"/>
          </p:nvPr>
        </p:nvSpPr>
        <p:spPr>
          <a:xfrm>
            <a:off x="457200" y="565497"/>
            <a:ext cx="6019800" cy="5962306"/>
          </a:xfrm>
          <a:prstGeom prst="rect">
            <a:avLst/>
          </a:prstGeom>
        </p:spPr>
        <p:txBody>
          <a:bodyPr vert="eaVert"/>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650B5FD1-385F-4E00-A01D-2C20CCDB4F19}"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7DA2C225-B6D1-4AD6-A0AC-5E08EE91422F}"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43505302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cSld name="Disposition personnalisée">
    <p:spTree>
      <p:nvGrpSpPr>
        <p:cNvPr id="1" name=""/>
        <p:cNvGrpSpPr/>
        <p:nvPr/>
      </p:nvGrpSpPr>
      <p:grpSpPr>
        <a:xfrm>
          <a:off x="0" y="0"/>
          <a:ext cx="0" cy="0"/>
          <a:chOff x="0" y="0"/>
          <a:chExt cx="0" cy="0"/>
        </a:xfrm>
      </p:grpSpPr>
      <p:pic>
        <p:nvPicPr>
          <p:cNvPr id="3" name="Image 5" descr="fond_diapos.gif"/>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re 1"/>
          <p:cNvSpPr>
            <a:spLocks noGrp="1"/>
          </p:cNvSpPr>
          <p:nvPr>
            <p:ph type="title"/>
          </p:nvPr>
        </p:nvSpPr>
        <p:spPr>
          <a:xfrm>
            <a:off x="457200" y="774700"/>
            <a:ext cx="8229600" cy="520700"/>
          </a:xfrm>
        </p:spPr>
        <p:txBody>
          <a:bodyPr>
            <a:normAutofit/>
          </a:bodyPr>
          <a:lstStyle>
            <a:lvl1pPr algn="l">
              <a:defRPr sz="2600" b="1">
                <a:solidFill>
                  <a:srgbClr val="2663B4"/>
                </a:solidFill>
              </a:defRPr>
            </a:lvl1pPr>
          </a:lstStyle>
          <a:p>
            <a:r>
              <a:rPr lang="fr-FR" smtClean="0"/>
              <a:t>Cliquez et modifiez le titre</a:t>
            </a:r>
            <a:endParaRPr lang="fr-FR" dirty="0"/>
          </a:p>
        </p:txBody>
      </p:sp>
      <p:sp>
        <p:nvSpPr>
          <p:cNvPr id="4" name="Espace réservé de la date 6"/>
          <p:cNvSpPr>
            <a:spLocks noGrp="1"/>
          </p:cNvSpPr>
          <p:nvPr>
            <p:ph type="dt" sz="half" idx="10"/>
          </p:nvPr>
        </p:nvSpPr>
        <p:spPr/>
        <p:txBody>
          <a:bodyPr/>
          <a:lstStyle>
            <a:lvl1pPr>
              <a:defRPr/>
            </a:lvl1pPr>
          </a:lstStyle>
          <a:p>
            <a:pPr>
              <a:defRPr/>
            </a:pPr>
            <a:fld id="{BB0CFB53-1658-4C50-823A-0B2B79EA0101}"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7"/>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8"/>
          <p:cNvSpPr>
            <a:spLocks noGrp="1"/>
          </p:cNvSpPr>
          <p:nvPr>
            <p:ph type="sldNum" sz="quarter" idx="12"/>
          </p:nvPr>
        </p:nvSpPr>
        <p:spPr/>
        <p:txBody>
          <a:bodyPr/>
          <a:lstStyle>
            <a:lvl1pPr>
              <a:defRPr/>
            </a:lvl1pPr>
          </a:lstStyle>
          <a:p>
            <a:pPr>
              <a:defRPr/>
            </a:pPr>
            <a:fld id="{655B4D01-3A1D-4B8E-8661-6E2A7B5DA4D1}"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65044843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8"/>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4944" indent="0" algn="ctr">
              <a:buNone/>
              <a:defRPr>
                <a:solidFill>
                  <a:schemeClr val="tx1">
                    <a:tint val="75000"/>
                  </a:schemeClr>
                </a:solidFill>
              </a:defRPr>
            </a:lvl2pPr>
            <a:lvl3pPr marL="909891" indent="0" algn="ctr">
              <a:buNone/>
              <a:defRPr>
                <a:solidFill>
                  <a:schemeClr val="tx1">
                    <a:tint val="75000"/>
                  </a:schemeClr>
                </a:solidFill>
              </a:defRPr>
            </a:lvl3pPr>
            <a:lvl4pPr marL="1364836" indent="0" algn="ctr">
              <a:buNone/>
              <a:defRPr>
                <a:solidFill>
                  <a:schemeClr val="tx1">
                    <a:tint val="75000"/>
                  </a:schemeClr>
                </a:solidFill>
              </a:defRPr>
            </a:lvl4pPr>
            <a:lvl5pPr marL="1819780" indent="0" algn="ctr">
              <a:buNone/>
              <a:defRPr>
                <a:solidFill>
                  <a:schemeClr val="tx1">
                    <a:tint val="75000"/>
                  </a:schemeClr>
                </a:solidFill>
              </a:defRPr>
            </a:lvl5pPr>
            <a:lvl6pPr marL="2274721" indent="0" algn="ctr">
              <a:buNone/>
              <a:defRPr>
                <a:solidFill>
                  <a:schemeClr val="tx1">
                    <a:tint val="75000"/>
                  </a:schemeClr>
                </a:solidFill>
              </a:defRPr>
            </a:lvl6pPr>
            <a:lvl7pPr marL="2729668" indent="0" algn="ctr">
              <a:buNone/>
              <a:defRPr>
                <a:solidFill>
                  <a:schemeClr val="tx1">
                    <a:tint val="75000"/>
                  </a:schemeClr>
                </a:solidFill>
              </a:defRPr>
            </a:lvl7pPr>
            <a:lvl8pPr marL="3184614" indent="0" algn="ctr">
              <a:buNone/>
              <a:defRPr>
                <a:solidFill>
                  <a:schemeClr val="tx1">
                    <a:tint val="75000"/>
                  </a:schemeClr>
                </a:solidFill>
              </a:defRPr>
            </a:lvl8pPr>
            <a:lvl9pPr marL="3639563"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C3B18321-071D-44A6-BC71-BBD50F157E2B}"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6AFD265D-CB15-4EAB-8C45-2E2813939637}"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200132322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41"/>
            <a:ext cx="7772400" cy="1362075"/>
          </a:xfrm>
          <a:prstGeom prst="rect">
            <a:avLst/>
          </a:prstGeom>
        </p:spPr>
        <p:txBody>
          <a:bodyPr anchor="t">
            <a:normAutofit/>
          </a:bodyPr>
          <a:lstStyle>
            <a:lvl1pPr algn="l">
              <a:defRPr sz="2600" b="1" cap="all"/>
            </a:lvl1pPr>
          </a:lstStyle>
          <a:p>
            <a:r>
              <a:rPr lang="fr-FR" smtClean="0"/>
              <a:t>Cliquez et modifiez le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4944" indent="0">
              <a:buNone/>
              <a:defRPr sz="1800">
                <a:solidFill>
                  <a:schemeClr val="tx1">
                    <a:tint val="75000"/>
                  </a:schemeClr>
                </a:solidFill>
              </a:defRPr>
            </a:lvl2pPr>
            <a:lvl3pPr marL="909891" indent="0">
              <a:buNone/>
              <a:defRPr sz="1600">
                <a:solidFill>
                  <a:schemeClr val="tx1">
                    <a:tint val="75000"/>
                  </a:schemeClr>
                </a:solidFill>
              </a:defRPr>
            </a:lvl3pPr>
            <a:lvl4pPr marL="1364836" indent="0">
              <a:buNone/>
              <a:defRPr sz="1400">
                <a:solidFill>
                  <a:schemeClr val="tx1">
                    <a:tint val="75000"/>
                  </a:schemeClr>
                </a:solidFill>
              </a:defRPr>
            </a:lvl4pPr>
            <a:lvl5pPr marL="1819780" indent="0">
              <a:buNone/>
              <a:defRPr sz="1400">
                <a:solidFill>
                  <a:schemeClr val="tx1">
                    <a:tint val="75000"/>
                  </a:schemeClr>
                </a:solidFill>
              </a:defRPr>
            </a:lvl5pPr>
            <a:lvl6pPr marL="2274721" indent="0">
              <a:buNone/>
              <a:defRPr sz="1400">
                <a:solidFill>
                  <a:schemeClr val="tx1">
                    <a:tint val="75000"/>
                  </a:schemeClr>
                </a:solidFill>
              </a:defRPr>
            </a:lvl6pPr>
            <a:lvl7pPr marL="2729668" indent="0">
              <a:buNone/>
              <a:defRPr sz="1400">
                <a:solidFill>
                  <a:schemeClr val="tx1">
                    <a:tint val="75000"/>
                  </a:schemeClr>
                </a:solidFill>
              </a:defRPr>
            </a:lvl7pPr>
            <a:lvl8pPr marL="3184614" indent="0">
              <a:buNone/>
              <a:defRPr sz="1400">
                <a:solidFill>
                  <a:schemeClr val="tx1">
                    <a:tint val="75000"/>
                  </a:schemeClr>
                </a:solidFill>
              </a:defRPr>
            </a:lvl8pPr>
            <a:lvl9pPr marL="3639563" indent="0">
              <a:buNone/>
              <a:defRPr sz="1400">
                <a:solidFill>
                  <a:schemeClr val="tx1">
                    <a:tint val="75000"/>
                  </a:schemeClr>
                </a:solidFill>
              </a:defRPr>
            </a:lvl9pPr>
          </a:lstStyle>
          <a:p>
            <a:pPr lvl="0"/>
            <a:r>
              <a:rPr lang="fr-FR" smtClean="0"/>
              <a:t>Cliquez pour modifier les styles du texte du masque</a:t>
            </a:r>
          </a:p>
        </p:txBody>
      </p:sp>
      <p:sp>
        <p:nvSpPr>
          <p:cNvPr id="7" name="Espace réservé du pied de page 3"/>
          <p:cNvSpPr txBox="1">
            <a:spLocks noGrp="1"/>
          </p:cNvSpPr>
          <p:nvPr/>
        </p:nvSpPr>
        <p:spPr bwMode="auto">
          <a:xfrm>
            <a:off x="3335130" y="1159403"/>
            <a:ext cx="4119218" cy="48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a:defRPr sz="2600" baseline="-25000">
                <a:solidFill>
                  <a:schemeClr val="tx1"/>
                </a:solidFill>
                <a:latin typeface="Times" charset="0"/>
                <a:ea typeface="ＭＳ Ｐゴシック" charset="0"/>
                <a:cs typeface="ＭＳ Ｐゴシック" charset="0"/>
              </a:defRPr>
            </a:lvl1pPr>
            <a:lvl2pPr>
              <a:defRPr sz="2600" baseline="-25000">
                <a:solidFill>
                  <a:schemeClr val="tx1"/>
                </a:solidFill>
                <a:latin typeface="Times" charset="0"/>
                <a:ea typeface="ＭＳ Ｐゴシック" charset="0"/>
              </a:defRPr>
            </a:lvl2pPr>
            <a:lvl3pPr marL="1143000" indent="-228600">
              <a:defRPr sz="2600" baseline="-25000">
                <a:solidFill>
                  <a:schemeClr val="tx1"/>
                </a:solidFill>
                <a:latin typeface="Times" charset="0"/>
                <a:ea typeface="ＭＳ Ｐゴシック" charset="0"/>
              </a:defRPr>
            </a:lvl3pPr>
            <a:lvl4pPr marL="1600200" indent="-228600">
              <a:defRPr sz="2600" baseline="-25000">
                <a:solidFill>
                  <a:schemeClr val="tx1"/>
                </a:solidFill>
                <a:latin typeface="Times" charset="0"/>
                <a:ea typeface="ＭＳ Ｐゴシック" charset="0"/>
              </a:defRPr>
            </a:lvl4pPr>
            <a:lvl5pPr marL="2057400" indent="-228600">
              <a:defRPr sz="2600" baseline="-25000">
                <a:solidFill>
                  <a:schemeClr val="tx1"/>
                </a:solidFill>
                <a:latin typeface="Times" charset="0"/>
                <a:ea typeface="ＭＳ Ｐゴシック" charset="0"/>
              </a:defRPr>
            </a:lvl5pPr>
            <a:lvl6pPr marL="2514600" indent="-228600" eaLnBrk="0" fontAlgn="base" hangingPunct="0">
              <a:spcBef>
                <a:spcPct val="0"/>
              </a:spcBef>
              <a:spcAft>
                <a:spcPct val="0"/>
              </a:spcAft>
              <a:defRPr sz="2600" baseline="-25000">
                <a:solidFill>
                  <a:schemeClr val="tx1"/>
                </a:solidFill>
                <a:latin typeface="Times" charset="0"/>
                <a:ea typeface="ＭＳ Ｐゴシック" charset="0"/>
              </a:defRPr>
            </a:lvl6pPr>
            <a:lvl7pPr marL="2971800" indent="-228600" eaLnBrk="0" fontAlgn="base" hangingPunct="0">
              <a:spcBef>
                <a:spcPct val="0"/>
              </a:spcBef>
              <a:spcAft>
                <a:spcPct val="0"/>
              </a:spcAft>
              <a:defRPr sz="2600" baseline="-25000">
                <a:solidFill>
                  <a:schemeClr val="tx1"/>
                </a:solidFill>
                <a:latin typeface="Times" charset="0"/>
                <a:ea typeface="ＭＳ Ｐゴシック" charset="0"/>
              </a:defRPr>
            </a:lvl7pPr>
            <a:lvl8pPr marL="3429000" indent="-228600" eaLnBrk="0" fontAlgn="base" hangingPunct="0">
              <a:spcBef>
                <a:spcPct val="0"/>
              </a:spcBef>
              <a:spcAft>
                <a:spcPct val="0"/>
              </a:spcAft>
              <a:defRPr sz="2600" baseline="-25000">
                <a:solidFill>
                  <a:schemeClr val="tx1"/>
                </a:solidFill>
                <a:latin typeface="Times" charset="0"/>
                <a:ea typeface="ＭＳ Ｐゴシック" charset="0"/>
              </a:defRPr>
            </a:lvl8pPr>
            <a:lvl9pPr marL="3886200" indent="-228600" eaLnBrk="0" fontAlgn="base" hangingPunct="0">
              <a:spcBef>
                <a:spcPct val="0"/>
              </a:spcBef>
              <a:spcAft>
                <a:spcPct val="0"/>
              </a:spcAft>
              <a:defRPr sz="2600" baseline="-25000">
                <a:solidFill>
                  <a:schemeClr val="tx1"/>
                </a:solidFill>
                <a:latin typeface="Times" charset="0"/>
                <a:ea typeface="ＭＳ Ｐゴシック" charset="0"/>
              </a:defRPr>
            </a:lvl9pPr>
          </a:lstStyle>
          <a:p>
            <a:pPr defTabSz="454944"/>
            <a:r>
              <a:rPr lang="fr-FR" sz="1000" b="1" baseline="0" dirty="0" smtClean="0">
                <a:solidFill>
                  <a:srgbClr val="FFFFFF"/>
                </a:solidFill>
                <a:latin typeface="Verdana" charset="0"/>
                <a:cs typeface="Arial" charset="0"/>
              </a:rPr>
              <a:t>TITRE DE LA PRÉSENTATION</a:t>
            </a:r>
          </a:p>
          <a:p>
            <a:pPr defTabSz="454944"/>
            <a:r>
              <a:rPr lang="fr-FR" sz="1000" b="1" baseline="0" dirty="0" smtClean="0">
                <a:solidFill>
                  <a:srgbClr val="FFFFFF"/>
                </a:solidFill>
                <a:latin typeface="Verdana" charset="0"/>
                <a:cs typeface="Arial" charset="0"/>
              </a:rPr>
              <a:t>&gt; TITRE </a:t>
            </a:r>
            <a:r>
              <a:rPr lang="fr-FR" sz="1000" b="1" baseline="0" dirty="0">
                <a:solidFill>
                  <a:srgbClr val="FFFFFF"/>
                </a:solidFill>
                <a:latin typeface="Verdana" charset="0"/>
                <a:cs typeface="Arial" charset="0"/>
              </a:rPr>
              <a:t>DE LA PARTIE</a:t>
            </a:r>
          </a:p>
        </p:txBody>
      </p:sp>
      <p:sp>
        <p:nvSpPr>
          <p:cNvPr id="8" name="Espace réservé de la date 10"/>
          <p:cNvSpPr>
            <a:spLocks noGrp="1"/>
          </p:cNvSpPr>
          <p:nvPr>
            <p:ph type="dt" sz="half" idx="2"/>
          </p:nvPr>
        </p:nvSpPr>
        <p:spPr>
          <a:xfrm>
            <a:off x="7429499" y="309572"/>
            <a:ext cx="1104902" cy="261937"/>
          </a:xfrm>
          <a:prstGeom prst="rect">
            <a:avLst/>
          </a:prstGeom>
        </p:spPr>
        <p:txBody>
          <a:bodyPr vert="horz" lIns="90989" tIns="45497" rIns="90989" bIns="45497" rtlCol="0" anchor="ctr"/>
          <a:lstStyle>
            <a:lvl1pPr algn="ctr">
              <a:defRPr sz="1000">
                <a:solidFill>
                  <a:srgbClr val="AFB1A5"/>
                </a:solidFill>
                <a:latin typeface="Verdana"/>
                <a:cs typeface="Verdana"/>
              </a:defRPr>
            </a:lvl1pPr>
          </a:lstStyle>
          <a:p>
            <a:fld id="{9996A9BA-ABFA-5B47-B79D-099A84A20D94}" type="datetime1">
              <a:rPr lang="fr-FR" smtClean="0"/>
              <a:pPr/>
              <a:t>18/04/2014</a:t>
            </a:fld>
            <a:endParaRPr lang="fr-FR" dirty="0"/>
          </a:p>
        </p:txBody>
      </p:sp>
      <p:sp>
        <p:nvSpPr>
          <p:cNvPr id="9" name="Espace réservé du pied de page 11"/>
          <p:cNvSpPr>
            <a:spLocks noGrp="1"/>
          </p:cNvSpPr>
          <p:nvPr>
            <p:ph type="ftr" sz="quarter" idx="3"/>
          </p:nvPr>
        </p:nvSpPr>
        <p:spPr>
          <a:xfrm>
            <a:off x="3238500" y="7"/>
            <a:ext cx="2781300" cy="504825"/>
          </a:xfrm>
          <a:prstGeom prst="rect">
            <a:avLst/>
          </a:prstGeom>
        </p:spPr>
        <p:txBody>
          <a:bodyPr vert="horz" lIns="90989" tIns="45497" rIns="90989" bIns="45497" rtlCol="0" anchor="ctr"/>
          <a:lstStyle>
            <a:lvl1pPr algn="l">
              <a:defRPr sz="1000" b="1">
                <a:solidFill>
                  <a:schemeClr val="bg1"/>
                </a:solidFill>
                <a:latin typeface="Verdana"/>
                <a:cs typeface="Verdana"/>
              </a:defRPr>
            </a:lvl1pPr>
          </a:lstStyle>
          <a:p>
            <a:r>
              <a:rPr lang="fr-FR" dirty="0" smtClean="0">
                <a:solidFill>
                  <a:prstClr val="white"/>
                </a:solidFill>
              </a:rPr>
              <a:t>Titre de la Présentation &gt; Titre de la partie</a:t>
            </a:r>
            <a:endParaRPr lang="fr-FR" dirty="0">
              <a:solidFill>
                <a:prstClr val="white"/>
              </a:solidFill>
            </a:endParaRPr>
          </a:p>
        </p:txBody>
      </p:sp>
      <p:sp>
        <p:nvSpPr>
          <p:cNvPr id="10" name="Espace réservé du numéro de diapositive 12"/>
          <p:cNvSpPr>
            <a:spLocks noGrp="1"/>
          </p:cNvSpPr>
          <p:nvPr>
            <p:ph type="sldNum" sz="quarter" idx="4"/>
          </p:nvPr>
        </p:nvSpPr>
        <p:spPr>
          <a:xfrm>
            <a:off x="8534401" y="309572"/>
            <a:ext cx="454556" cy="261937"/>
          </a:xfrm>
          <a:prstGeom prst="rect">
            <a:avLst/>
          </a:prstGeom>
        </p:spPr>
        <p:txBody>
          <a:bodyPr vert="horz" lIns="90989" tIns="45497" rIns="90989" bIns="45497" rtlCol="0" anchor="ctr"/>
          <a:lstStyle>
            <a:lvl1pPr algn="r">
              <a:defRPr sz="1000" b="1">
                <a:solidFill>
                  <a:srgbClr val="AFB1A5"/>
                </a:solidFill>
                <a:latin typeface="Verdana"/>
                <a:cs typeface="Verdana"/>
              </a:defRPr>
            </a:lvl1pPr>
          </a:lstStyle>
          <a:p>
            <a:fld id="{93463C0C-1AA8-7B47-8CA8-BFBFDC78ABA1}" type="slidenum">
              <a:rPr lang="fr-FR" smtClean="0"/>
              <a:pPr/>
              <a:t>‹N°›</a:t>
            </a:fld>
            <a:endParaRPr lang="fr-FR" dirty="0"/>
          </a:p>
        </p:txBody>
      </p:sp>
    </p:spTree>
    <p:extLst>
      <p:ext uri="{BB962C8B-B14F-4D97-AF65-F5344CB8AC3E}">
        <p14:creationId xmlns:p14="http://schemas.microsoft.com/office/powerpoint/2010/main" val="144110036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a:xfrm>
            <a:off x="1041400" y="1981200"/>
            <a:ext cx="7543800" cy="4546600"/>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38A275DD-96CB-47C3-9F1E-332F7B0849A2}"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E232FB36-9AD8-4928-9A77-E700D26C9E5A}"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225502833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41"/>
            <a:ext cx="7772400" cy="1362075"/>
          </a:xfrm>
        </p:spPr>
        <p:txBody>
          <a:bodyPr/>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4944" indent="0">
              <a:buNone/>
              <a:defRPr sz="1800">
                <a:solidFill>
                  <a:schemeClr val="tx1">
                    <a:tint val="75000"/>
                  </a:schemeClr>
                </a:solidFill>
              </a:defRPr>
            </a:lvl2pPr>
            <a:lvl3pPr marL="909891" indent="0">
              <a:buNone/>
              <a:defRPr sz="1600">
                <a:solidFill>
                  <a:schemeClr val="tx1">
                    <a:tint val="75000"/>
                  </a:schemeClr>
                </a:solidFill>
              </a:defRPr>
            </a:lvl3pPr>
            <a:lvl4pPr marL="1364836" indent="0">
              <a:buNone/>
              <a:defRPr sz="1400">
                <a:solidFill>
                  <a:schemeClr val="tx1">
                    <a:tint val="75000"/>
                  </a:schemeClr>
                </a:solidFill>
              </a:defRPr>
            </a:lvl4pPr>
            <a:lvl5pPr marL="1819780" indent="0">
              <a:buNone/>
              <a:defRPr sz="1400">
                <a:solidFill>
                  <a:schemeClr val="tx1">
                    <a:tint val="75000"/>
                  </a:schemeClr>
                </a:solidFill>
              </a:defRPr>
            </a:lvl5pPr>
            <a:lvl6pPr marL="2274721" indent="0">
              <a:buNone/>
              <a:defRPr sz="1400">
                <a:solidFill>
                  <a:schemeClr val="tx1">
                    <a:tint val="75000"/>
                  </a:schemeClr>
                </a:solidFill>
              </a:defRPr>
            </a:lvl6pPr>
            <a:lvl7pPr marL="2729668" indent="0">
              <a:buNone/>
              <a:defRPr sz="1400">
                <a:solidFill>
                  <a:schemeClr val="tx1">
                    <a:tint val="75000"/>
                  </a:schemeClr>
                </a:solidFill>
              </a:defRPr>
            </a:lvl7pPr>
            <a:lvl8pPr marL="3184614" indent="0">
              <a:buNone/>
              <a:defRPr sz="1400">
                <a:solidFill>
                  <a:schemeClr val="tx1">
                    <a:tint val="75000"/>
                  </a:schemeClr>
                </a:solidFill>
              </a:defRPr>
            </a:lvl8pPr>
            <a:lvl9pPr marL="3639563"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D20A46D9-A515-477B-A554-0BD6BDFFE46B}"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4CD99317-00C1-4BC4-97F0-341C39688F98}"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185103441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1041400" y="1600241"/>
            <a:ext cx="3632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838700" y="1600241"/>
            <a:ext cx="3746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e la date 4"/>
          <p:cNvSpPr>
            <a:spLocks noGrp="1"/>
          </p:cNvSpPr>
          <p:nvPr>
            <p:ph type="dt" sz="half" idx="10"/>
          </p:nvPr>
        </p:nvSpPr>
        <p:spPr/>
        <p:txBody>
          <a:bodyPr/>
          <a:lstStyle>
            <a:lvl1pPr>
              <a:defRPr/>
            </a:lvl1pPr>
          </a:lstStyle>
          <a:p>
            <a:pPr>
              <a:defRPr/>
            </a:pPr>
            <a:fld id="{CF3FE7E6-AB3A-454C-90C0-088C2ACA0C01}" type="datetime1">
              <a:rPr lang="fr-FR">
                <a:solidFill>
                  <a:srgbClr val="000000">
                    <a:tint val="75000"/>
                  </a:srgbClr>
                </a:solidFill>
              </a:rPr>
              <a:pPr>
                <a:defRPr/>
              </a:pPr>
              <a:t>18/04/2014</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7" name="Espace réservé du numéro de diapositive 6"/>
          <p:cNvSpPr>
            <a:spLocks noGrp="1"/>
          </p:cNvSpPr>
          <p:nvPr>
            <p:ph type="sldNum" sz="quarter" idx="12"/>
          </p:nvPr>
        </p:nvSpPr>
        <p:spPr/>
        <p:txBody>
          <a:bodyPr/>
          <a:lstStyle>
            <a:lvl1pPr>
              <a:defRPr/>
            </a:lvl1pPr>
          </a:lstStyle>
          <a:p>
            <a:pPr>
              <a:defRPr/>
            </a:pPr>
            <a:fld id="{D94FE7BA-15D6-4FD2-AE80-4C94D0402911}"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60584482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4944" indent="0">
              <a:buNone/>
              <a:defRPr sz="2000" b="1"/>
            </a:lvl2pPr>
            <a:lvl3pPr marL="909891" indent="0">
              <a:buNone/>
              <a:defRPr sz="1800" b="1"/>
            </a:lvl3pPr>
            <a:lvl4pPr marL="1364836" indent="0">
              <a:buNone/>
              <a:defRPr sz="1600" b="1"/>
            </a:lvl4pPr>
            <a:lvl5pPr marL="1819780" indent="0">
              <a:buNone/>
              <a:defRPr sz="1600" b="1"/>
            </a:lvl5pPr>
            <a:lvl6pPr marL="2274721" indent="0">
              <a:buNone/>
              <a:defRPr sz="1600" b="1"/>
            </a:lvl6pPr>
            <a:lvl7pPr marL="2729668" indent="0">
              <a:buNone/>
              <a:defRPr sz="1600" b="1"/>
            </a:lvl7pPr>
            <a:lvl8pPr marL="3184614" indent="0">
              <a:buNone/>
              <a:defRPr sz="1600" b="1"/>
            </a:lvl8pPr>
            <a:lvl9pPr marL="3639563"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4944" indent="0">
              <a:buNone/>
              <a:defRPr sz="2000" b="1"/>
            </a:lvl2pPr>
            <a:lvl3pPr marL="909891" indent="0">
              <a:buNone/>
              <a:defRPr sz="1800" b="1"/>
            </a:lvl3pPr>
            <a:lvl4pPr marL="1364836" indent="0">
              <a:buNone/>
              <a:defRPr sz="1600" b="1"/>
            </a:lvl4pPr>
            <a:lvl5pPr marL="1819780" indent="0">
              <a:buNone/>
              <a:defRPr sz="1600" b="1"/>
            </a:lvl5pPr>
            <a:lvl6pPr marL="2274721" indent="0">
              <a:buNone/>
              <a:defRPr sz="1600" b="1"/>
            </a:lvl6pPr>
            <a:lvl7pPr marL="2729668" indent="0">
              <a:buNone/>
              <a:defRPr sz="1600" b="1"/>
            </a:lvl7pPr>
            <a:lvl8pPr marL="3184614" indent="0">
              <a:buNone/>
              <a:defRPr sz="1600" b="1"/>
            </a:lvl8pPr>
            <a:lvl9pPr marL="3639563"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pPr>
              <a:defRPr/>
            </a:pPr>
            <a:fld id="{43F22491-D13F-4752-AF6B-CB11D28C7057}" type="datetime1">
              <a:rPr lang="fr-FR">
                <a:solidFill>
                  <a:srgbClr val="000000">
                    <a:tint val="75000"/>
                  </a:srgbClr>
                </a:solidFill>
              </a:rPr>
              <a:pPr>
                <a:defRPr/>
              </a:pPr>
              <a:t>18/04/2014</a:t>
            </a:fld>
            <a:endParaRPr lang="fr-FR">
              <a:solidFill>
                <a:srgbClr val="000000">
                  <a:tint val="75000"/>
                </a:srgbClr>
              </a:solidFill>
            </a:endParaRPr>
          </a:p>
        </p:txBody>
      </p:sp>
      <p:sp>
        <p:nvSpPr>
          <p:cNvPr id="8" name="Espace réservé du pied de page 7"/>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9" name="Espace réservé du numéro de diapositive 8"/>
          <p:cNvSpPr>
            <a:spLocks noGrp="1"/>
          </p:cNvSpPr>
          <p:nvPr>
            <p:ph type="sldNum" sz="quarter" idx="12"/>
          </p:nvPr>
        </p:nvSpPr>
        <p:spPr/>
        <p:txBody>
          <a:bodyPr/>
          <a:lstStyle>
            <a:lvl1pPr>
              <a:defRPr/>
            </a:lvl1pPr>
          </a:lstStyle>
          <a:p>
            <a:pPr>
              <a:defRPr/>
            </a:pPr>
            <a:fld id="{8B0CEF70-A7B4-4F13-877B-4A5F5A36158D}"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171118568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lvl1pPr>
              <a:defRPr/>
            </a:lvl1pPr>
          </a:lstStyle>
          <a:p>
            <a:pPr>
              <a:defRPr/>
            </a:pPr>
            <a:fld id="{96C8833B-8E6A-4120-8B8B-24B227E80644}" type="datetime1">
              <a:rPr lang="fr-FR">
                <a:solidFill>
                  <a:srgbClr val="000000">
                    <a:tint val="75000"/>
                  </a:srgbClr>
                </a:solidFill>
              </a:rPr>
              <a:pPr>
                <a:defRPr/>
              </a:pPr>
              <a:t>18/04/2014</a:t>
            </a:fld>
            <a:endParaRPr lang="fr-FR">
              <a:solidFill>
                <a:srgbClr val="000000">
                  <a:tint val="75000"/>
                </a:srgbClr>
              </a:solidFill>
            </a:endParaRPr>
          </a:p>
        </p:txBody>
      </p:sp>
      <p:sp>
        <p:nvSpPr>
          <p:cNvPr id="4" name="Espace réservé du pied de page 3"/>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5" name="Espace réservé du numéro de diapositive 4"/>
          <p:cNvSpPr>
            <a:spLocks noGrp="1"/>
          </p:cNvSpPr>
          <p:nvPr>
            <p:ph type="sldNum" sz="quarter" idx="12"/>
          </p:nvPr>
        </p:nvSpPr>
        <p:spPr/>
        <p:txBody>
          <a:bodyPr/>
          <a:lstStyle>
            <a:lvl1pPr>
              <a:defRPr/>
            </a:lvl1pPr>
          </a:lstStyle>
          <a:p>
            <a:pPr>
              <a:defRPr/>
            </a:pPr>
            <a:fld id="{C87B67E2-8752-4D68-AB7A-D10BFACA26E5}"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49272131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fld id="{EE89A127-48A5-4432-8508-CF9C97DE6C45}" type="datetime1">
              <a:rPr lang="fr-FR">
                <a:solidFill>
                  <a:srgbClr val="000000">
                    <a:tint val="75000"/>
                  </a:srgbClr>
                </a:solidFill>
              </a:rPr>
              <a:pPr>
                <a:defRPr/>
              </a:pPr>
              <a:t>18/04/2014</a:t>
            </a:fld>
            <a:endParaRPr lang="fr-FR">
              <a:solidFill>
                <a:srgbClr val="000000">
                  <a:tint val="75000"/>
                </a:srgbClr>
              </a:solidFill>
            </a:endParaRPr>
          </a:p>
        </p:txBody>
      </p:sp>
      <p:sp>
        <p:nvSpPr>
          <p:cNvPr id="3" name="Espace réservé du pied de page 2"/>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4" name="Espace réservé du numéro de diapositive 3"/>
          <p:cNvSpPr>
            <a:spLocks noGrp="1"/>
          </p:cNvSpPr>
          <p:nvPr>
            <p:ph type="sldNum" sz="quarter" idx="12"/>
          </p:nvPr>
        </p:nvSpPr>
        <p:spPr/>
        <p:txBody>
          <a:bodyPr/>
          <a:lstStyle>
            <a:lvl1pPr>
              <a:defRPr/>
            </a:lvl1pPr>
          </a:lstStyle>
          <a:p>
            <a:pPr>
              <a:defRPr/>
            </a:pPr>
            <a:fld id="{475FF162-7E25-4ED9-BA87-EB6F2905B189}"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390505174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90641" y="565533"/>
            <a:ext cx="2302063" cy="869607"/>
          </a:xfrm>
        </p:spPr>
        <p:txBody>
          <a:bodyPr/>
          <a:lstStyle>
            <a:lvl1pPr algn="l">
              <a:defRPr sz="2000" b="1"/>
            </a:lvl1pPr>
          </a:lstStyle>
          <a:p>
            <a:r>
              <a:rPr lang="fr-FR" dirty="0" smtClean="0"/>
              <a:t>Cliquez et modifiez le titre</a:t>
            </a:r>
            <a:endParaRPr lang="fr-FR" dirty="0"/>
          </a:p>
        </p:txBody>
      </p:sp>
      <p:sp>
        <p:nvSpPr>
          <p:cNvPr id="3" name="Espace réservé du contenu 2"/>
          <p:cNvSpPr>
            <a:spLocks noGrp="1"/>
          </p:cNvSpPr>
          <p:nvPr>
            <p:ph idx="1"/>
          </p:nvPr>
        </p:nvSpPr>
        <p:spPr>
          <a:xfrm>
            <a:off x="3292667" y="565493"/>
            <a:ext cx="5279837" cy="556067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p:nvPr>
        </p:nvSpPr>
        <p:spPr>
          <a:xfrm>
            <a:off x="990641" y="1866908"/>
            <a:ext cx="2302063" cy="4259263"/>
          </a:xfrm>
          <a:prstGeom prst="rect">
            <a:avLst/>
          </a:prstGeom>
        </p:spPr>
        <p:txBody>
          <a:bodyPr/>
          <a:lstStyle>
            <a:lvl1pPr marL="0" indent="0">
              <a:buNone/>
              <a:defRPr sz="1400"/>
            </a:lvl1pPr>
            <a:lvl2pPr marL="454944" indent="0">
              <a:buNone/>
              <a:defRPr sz="1200"/>
            </a:lvl2pPr>
            <a:lvl3pPr marL="909891" indent="0">
              <a:buNone/>
              <a:defRPr sz="1000"/>
            </a:lvl3pPr>
            <a:lvl4pPr marL="1364836" indent="0">
              <a:buNone/>
              <a:defRPr sz="900"/>
            </a:lvl4pPr>
            <a:lvl5pPr marL="1819780" indent="0">
              <a:buNone/>
              <a:defRPr sz="900"/>
            </a:lvl5pPr>
            <a:lvl6pPr marL="2274721" indent="0">
              <a:buNone/>
              <a:defRPr sz="900"/>
            </a:lvl6pPr>
            <a:lvl7pPr marL="2729668" indent="0">
              <a:buNone/>
              <a:defRPr sz="900"/>
            </a:lvl7pPr>
            <a:lvl8pPr marL="3184614" indent="0">
              <a:buNone/>
              <a:defRPr sz="900"/>
            </a:lvl8pPr>
            <a:lvl9pPr marL="3639563" indent="0">
              <a:buNone/>
              <a:defRPr sz="900"/>
            </a:lvl9pPr>
          </a:lstStyle>
          <a:p>
            <a:pPr lvl="0"/>
            <a:r>
              <a:rPr lang="fr-FR" dirty="0"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3BFE8095-408A-43ED-A266-BEAE11F3A79F}" type="datetime1">
              <a:rPr lang="fr-FR">
                <a:solidFill>
                  <a:srgbClr val="000000">
                    <a:tint val="75000"/>
                  </a:srgbClr>
                </a:solidFill>
              </a:rPr>
              <a:pPr>
                <a:defRPr/>
              </a:pPr>
              <a:t>18/04/2014</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7" name="Espace réservé du numéro de diapositive 6"/>
          <p:cNvSpPr>
            <a:spLocks noGrp="1"/>
          </p:cNvSpPr>
          <p:nvPr>
            <p:ph type="sldNum" sz="quarter" idx="12"/>
          </p:nvPr>
        </p:nvSpPr>
        <p:spPr/>
        <p:txBody>
          <a:bodyPr/>
          <a:lstStyle>
            <a:lvl1pPr>
              <a:defRPr/>
            </a:lvl1pPr>
          </a:lstStyle>
          <a:p>
            <a:pPr>
              <a:defRPr/>
            </a:pPr>
            <a:fld id="{F49F24CB-072E-4ACD-93EE-34D52F909A33}"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194538644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4944" indent="0">
              <a:buNone/>
              <a:defRPr sz="2800"/>
            </a:lvl2pPr>
            <a:lvl3pPr marL="909891" indent="0">
              <a:buNone/>
              <a:defRPr sz="2400"/>
            </a:lvl3pPr>
            <a:lvl4pPr marL="1364836" indent="0">
              <a:buNone/>
              <a:defRPr sz="2000"/>
            </a:lvl4pPr>
            <a:lvl5pPr marL="1819780" indent="0">
              <a:buNone/>
              <a:defRPr sz="2000"/>
            </a:lvl5pPr>
            <a:lvl6pPr marL="2274721" indent="0">
              <a:buNone/>
              <a:defRPr sz="2000"/>
            </a:lvl6pPr>
            <a:lvl7pPr marL="2729668" indent="0">
              <a:buNone/>
              <a:defRPr sz="2000"/>
            </a:lvl7pPr>
            <a:lvl8pPr marL="3184614" indent="0">
              <a:buNone/>
              <a:defRPr sz="2000"/>
            </a:lvl8pPr>
            <a:lvl9pPr marL="3639563" indent="0">
              <a:buNone/>
              <a:defRPr sz="2000"/>
            </a:lvl9pPr>
          </a:lstStyle>
          <a:p>
            <a:pPr lvl="0"/>
            <a:endParaRPr lang="fr-FR" noProof="0"/>
          </a:p>
        </p:txBody>
      </p:sp>
      <p:sp>
        <p:nvSpPr>
          <p:cNvPr id="4" name="Espace réservé du texte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4944" indent="0">
              <a:buNone/>
              <a:defRPr sz="1200"/>
            </a:lvl2pPr>
            <a:lvl3pPr marL="909891" indent="0">
              <a:buNone/>
              <a:defRPr sz="1000"/>
            </a:lvl3pPr>
            <a:lvl4pPr marL="1364836" indent="0">
              <a:buNone/>
              <a:defRPr sz="900"/>
            </a:lvl4pPr>
            <a:lvl5pPr marL="1819780" indent="0">
              <a:buNone/>
              <a:defRPr sz="900"/>
            </a:lvl5pPr>
            <a:lvl6pPr marL="2274721" indent="0">
              <a:buNone/>
              <a:defRPr sz="900"/>
            </a:lvl6pPr>
            <a:lvl7pPr marL="2729668" indent="0">
              <a:buNone/>
              <a:defRPr sz="900"/>
            </a:lvl7pPr>
            <a:lvl8pPr marL="3184614" indent="0">
              <a:buNone/>
              <a:defRPr sz="900"/>
            </a:lvl8pPr>
            <a:lvl9pPr marL="3639563"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144A16DF-BB4F-4C40-BECB-831505F6491C}" type="datetime1">
              <a:rPr lang="fr-FR">
                <a:solidFill>
                  <a:srgbClr val="000000">
                    <a:tint val="75000"/>
                  </a:srgbClr>
                </a:solidFill>
              </a:rPr>
              <a:pPr>
                <a:defRPr/>
              </a:pPr>
              <a:t>18/04/2014</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7" name="Espace réservé du numéro de diapositive 6"/>
          <p:cNvSpPr>
            <a:spLocks noGrp="1"/>
          </p:cNvSpPr>
          <p:nvPr>
            <p:ph type="sldNum" sz="quarter" idx="12"/>
          </p:nvPr>
        </p:nvSpPr>
        <p:spPr/>
        <p:txBody>
          <a:bodyPr/>
          <a:lstStyle>
            <a:lvl1pPr>
              <a:defRPr/>
            </a:lvl1pPr>
          </a:lstStyle>
          <a:p>
            <a:pPr>
              <a:defRPr/>
            </a:pPr>
            <a:fld id="{4EC809DF-2DD1-42A5-A759-8F34F84ADEA7}"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3974839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a:xfrm>
            <a:off x="1041400" y="1600200"/>
            <a:ext cx="7543800" cy="4953000"/>
          </a:xfrm>
          <a:prstGeom prst="rect">
            <a:avLst/>
          </a:prstGeom>
        </p:spPr>
        <p:txBody>
          <a:bodyPr vert="eaVert"/>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BFB51075-5FF9-44AF-9051-9784C31ED07D}"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847A4AFE-3F83-4FBC-8434-204CF5BFC893}"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131184567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1" y="565492"/>
            <a:ext cx="2057400" cy="5962307"/>
          </a:xfrm>
        </p:spPr>
        <p:txBody>
          <a:bodyPr vert="eaVert"/>
          <a:lstStyle/>
          <a:p>
            <a:r>
              <a:rPr lang="fr-FR" dirty="0" smtClean="0"/>
              <a:t>Cliquez et modifiez le titre</a:t>
            </a:r>
            <a:endParaRPr lang="fr-FR" dirty="0"/>
          </a:p>
        </p:txBody>
      </p:sp>
      <p:sp>
        <p:nvSpPr>
          <p:cNvPr id="3" name="Espace réservé du texte vertical 2"/>
          <p:cNvSpPr>
            <a:spLocks noGrp="1"/>
          </p:cNvSpPr>
          <p:nvPr>
            <p:ph type="body" orient="vert" idx="1"/>
          </p:nvPr>
        </p:nvSpPr>
        <p:spPr>
          <a:xfrm>
            <a:off x="457200" y="565497"/>
            <a:ext cx="6019800" cy="5962306"/>
          </a:xfrm>
          <a:prstGeom prst="rect">
            <a:avLst/>
          </a:prstGeom>
        </p:spPr>
        <p:txBody>
          <a:bodyPr vert="eaVert"/>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650B5FD1-385F-4E00-A01D-2C20CCDB4F19}"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7DA2C225-B6D1-4AD6-A0AC-5E08EE91422F}"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4847533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600241"/>
            <a:ext cx="4038600" cy="4525963"/>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648200" y="1600241"/>
            <a:ext cx="4038600" cy="4525963"/>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Titre 1"/>
          <p:cNvSpPr>
            <a:spLocks noGrp="1"/>
          </p:cNvSpPr>
          <p:nvPr>
            <p:ph type="title"/>
          </p:nvPr>
        </p:nvSpPr>
        <p:spPr>
          <a:xfrm>
            <a:off x="457200" y="774700"/>
            <a:ext cx="8229600" cy="520700"/>
          </a:xfrm>
        </p:spPr>
        <p:txBody>
          <a:bodyPr>
            <a:normAutofit/>
          </a:bodyPr>
          <a:lstStyle>
            <a:lvl1pPr algn="l">
              <a:defRPr sz="2600" b="1">
                <a:solidFill>
                  <a:srgbClr val="2663B4"/>
                </a:solidFill>
              </a:defRPr>
            </a:lvl1pPr>
          </a:lstStyle>
          <a:p>
            <a:r>
              <a:rPr lang="fr-FR" smtClean="0"/>
              <a:t>Cliquez et modifiez le titre</a:t>
            </a:r>
            <a:endParaRPr lang="fr-FR" dirty="0"/>
          </a:p>
        </p:txBody>
      </p:sp>
      <p:sp>
        <p:nvSpPr>
          <p:cNvPr id="9" name="Espace réservé de la date 8"/>
          <p:cNvSpPr>
            <a:spLocks noGrp="1"/>
          </p:cNvSpPr>
          <p:nvPr>
            <p:ph type="dt" sz="half" idx="10"/>
          </p:nvPr>
        </p:nvSpPr>
        <p:spPr/>
        <p:txBody>
          <a:bodyPr/>
          <a:lstStyle/>
          <a:p>
            <a:fld id="{D81A588E-54AF-994D-963A-DF3B19864977}" type="datetime1">
              <a:rPr lang="fr-FR" smtClean="0"/>
              <a:pPr/>
              <a:t>18/04/2014</a:t>
            </a:fld>
            <a:endParaRPr lang="fr-FR" dirty="0"/>
          </a:p>
        </p:txBody>
      </p:sp>
      <p:sp>
        <p:nvSpPr>
          <p:cNvPr id="10" name="Espace réservé du pied de page 9"/>
          <p:cNvSpPr>
            <a:spLocks noGrp="1"/>
          </p:cNvSpPr>
          <p:nvPr>
            <p:ph type="ftr" sz="quarter" idx="11"/>
          </p:nvPr>
        </p:nvSpPr>
        <p:spPr/>
        <p:txBody>
          <a:bodyPr/>
          <a:lstStyle/>
          <a:p>
            <a:r>
              <a:rPr lang="fr-FR" dirty="0" smtClean="0">
                <a:solidFill>
                  <a:prstClr val="white"/>
                </a:solidFill>
              </a:rPr>
              <a:t>Titre de la Présentation &gt; Titre de la partie</a:t>
            </a:r>
            <a:endParaRPr lang="fr-FR" dirty="0">
              <a:solidFill>
                <a:prstClr val="white"/>
              </a:solidFill>
            </a:endParaRPr>
          </a:p>
        </p:txBody>
      </p:sp>
      <p:sp>
        <p:nvSpPr>
          <p:cNvPr id="11" name="Espace réservé du numéro de diapositive 10"/>
          <p:cNvSpPr>
            <a:spLocks noGrp="1"/>
          </p:cNvSpPr>
          <p:nvPr>
            <p:ph type="sldNum" sz="quarter" idx="12"/>
          </p:nvPr>
        </p:nvSpPr>
        <p:spPr/>
        <p:txBody>
          <a:bodyPr/>
          <a:lstStyle/>
          <a:p>
            <a:fld id="{93463C0C-1AA8-7B47-8CA8-BFBFDC78ABA1}" type="slidenum">
              <a:rPr lang="fr-FR" smtClean="0"/>
              <a:pPr/>
              <a:t>‹N°›</a:t>
            </a:fld>
            <a:endParaRPr lang="fr-FR" dirty="0"/>
          </a:p>
        </p:txBody>
      </p:sp>
    </p:spTree>
    <p:extLst>
      <p:ext uri="{BB962C8B-B14F-4D97-AF65-F5344CB8AC3E}">
        <p14:creationId xmlns:p14="http://schemas.microsoft.com/office/powerpoint/2010/main" val="289061622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cSld name="Disposition personnalisée">
    <p:spTree>
      <p:nvGrpSpPr>
        <p:cNvPr id="1" name=""/>
        <p:cNvGrpSpPr/>
        <p:nvPr/>
      </p:nvGrpSpPr>
      <p:grpSpPr>
        <a:xfrm>
          <a:off x="0" y="0"/>
          <a:ext cx="0" cy="0"/>
          <a:chOff x="0" y="0"/>
          <a:chExt cx="0" cy="0"/>
        </a:xfrm>
      </p:grpSpPr>
      <p:pic>
        <p:nvPicPr>
          <p:cNvPr id="3" name="Image 5" descr="fond_diapos.gif"/>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re 1"/>
          <p:cNvSpPr>
            <a:spLocks noGrp="1"/>
          </p:cNvSpPr>
          <p:nvPr>
            <p:ph type="title"/>
          </p:nvPr>
        </p:nvSpPr>
        <p:spPr>
          <a:xfrm>
            <a:off x="457200" y="774700"/>
            <a:ext cx="8229600" cy="520700"/>
          </a:xfrm>
        </p:spPr>
        <p:txBody>
          <a:bodyPr>
            <a:normAutofit/>
          </a:bodyPr>
          <a:lstStyle>
            <a:lvl1pPr algn="l">
              <a:defRPr sz="2600" b="1">
                <a:solidFill>
                  <a:srgbClr val="2663B4"/>
                </a:solidFill>
              </a:defRPr>
            </a:lvl1pPr>
          </a:lstStyle>
          <a:p>
            <a:r>
              <a:rPr lang="fr-FR" smtClean="0"/>
              <a:t>Cliquez et modifiez le titre</a:t>
            </a:r>
            <a:endParaRPr lang="fr-FR" dirty="0"/>
          </a:p>
        </p:txBody>
      </p:sp>
      <p:sp>
        <p:nvSpPr>
          <p:cNvPr id="4" name="Espace réservé de la date 6"/>
          <p:cNvSpPr>
            <a:spLocks noGrp="1"/>
          </p:cNvSpPr>
          <p:nvPr>
            <p:ph type="dt" sz="half" idx="10"/>
          </p:nvPr>
        </p:nvSpPr>
        <p:spPr/>
        <p:txBody>
          <a:bodyPr/>
          <a:lstStyle>
            <a:lvl1pPr>
              <a:defRPr/>
            </a:lvl1pPr>
          </a:lstStyle>
          <a:p>
            <a:pPr>
              <a:defRPr/>
            </a:pPr>
            <a:fld id="{BB0CFB53-1658-4C50-823A-0B2B79EA0101}"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7"/>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8"/>
          <p:cNvSpPr>
            <a:spLocks noGrp="1"/>
          </p:cNvSpPr>
          <p:nvPr>
            <p:ph type="sldNum" sz="quarter" idx="12"/>
          </p:nvPr>
        </p:nvSpPr>
        <p:spPr/>
        <p:txBody>
          <a:bodyPr/>
          <a:lstStyle>
            <a:lvl1pPr>
              <a:defRPr/>
            </a:lvl1pPr>
          </a:lstStyle>
          <a:p>
            <a:pPr>
              <a:defRPr/>
            </a:pPr>
            <a:fld id="{655B4D01-3A1D-4B8E-8661-6E2A7B5DA4D1}"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292827555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8"/>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4944" indent="0" algn="ctr">
              <a:buNone/>
              <a:defRPr>
                <a:solidFill>
                  <a:schemeClr val="tx1">
                    <a:tint val="75000"/>
                  </a:schemeClr>
                </a:solidFill>
              </a:defRPr>
            </a:lvl2pPr>
            <a:lvl3pPr marL="909891" indent="0" algn="ctr">
              <a:buNone/>
              <a:defRPr>
                <a:solidFill>
                  <a:schemeClr val="tx1">
                    <a:tint val="75000"/>
                  </a:schemeClr>
                </a:solidFill>
              </a:defRPr>
            </a:lvl3pPr>
            <a:lvl4pPr marL="1364836" indent="0" algn="ctr">
              <a:buNone/>
              <a:defRPr>
                <a:solidFill>
                  <a:schemeClr val="tx1">
                    <a:tint val="75000"/>
                  </a:schemeClr>
                </a:solidFill>
              </a:defRPr>
            </a:lvl4pPr>
            <a:lvl5pPr marL="1819780" indent="0" algn="ctr">
              <a:buNone/>
              <a:defRPr>
                <a:solidFill>
                  <a:schemeClr val="tx1">
                    <a:tint val="75000"/>
                  </a:schemeClr>
                </a:solidFill>
              </a:defRPr>
            </a:lvl5pPr>
            <a:lvl6pPr marL="2274721" indent="0" algn="ctr">
              <a:buNone/>
              <a:defRPr>
                <a:solidFill>
                  <a:schemeClr val="tx1">
                    <a:tint val="75000"/>
                  </a:schemeClr>
                </a:solidFill>
              </a:defRPr>
            </a:lvl6pPr>
            <a:lvl7pPr marL="2729668" indent="0" algn="ctr">
              <a:buNone/>
              <a:defRPr>
                <a:solidFill>
                  <a:schemeClr val="tx1">
                    <a:tint val="75000"/>
                  </a:schemeClr>
                </a:solidFill>
              </a:defRPr>
            </a:lvl7pPr>
            <a:lvl8pPr marL="3184614" indent="0" algn="ctr">
              <a:buNone/>
              <a:defRPr>
                <a:solidFill>
                  <a:schemeClr val="tx1">
                    <a:tint val="75000"/>
                  </a:schemeClr>
                </a:solidFill>
              </a:defRPr>
            </a:lvl8pPr>
            <a:lvl9pPr marL="3639563"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C3B18321-071D-44A6-BC71-BBD50F157E2B}"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6AFD265D-CB15-4EAB-8C45-2E2813939637}"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278190614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a:xfrm>
            <a:off x="1041400" y="1981200"/>
            <a:ext cx="7543800" cy="4546600"/>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38A275DD-96CB-47C3-9F1E-332F7B0849A2}"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E232FB36-9AD8-4928-9A77-E700D26C9E5A}"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45980071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41"/>
            <a:ext cx="7772400" cy="1362075"/>
          </a:xfrm>
        </p:spPr>
        <p:txBody>
          <a:bodyPr/>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4944" indent="0">
              <a:buNone/>
              <a:defRPr sz="1800">
                <a:solidFill>
                  <a:schemeClr val="tx1">
                    <a:tint val="75000"/>
                  </a:schemeClr>
                </a:solidFill>
              </a:defRPr>
            </a:lvl2pPr>
            <a:lvl3pPr marL="909891" indent="0">
              <a:buNone/>
              <a:defRPr sz="1600">
                <a:solidFill>
                  <a:schemeClr val="tx1">
                    <a:tint val="75000"/>
                  </a:schemeClr>
                </a:solidFill>
              </a:defRPr>
            </a:lvl3pPr>
            <a:lvl4pPr marL="1364836" indent="0">
              <a:buNone/>
              <a:defRPr sz="1400">
                <a:solidFill>
                  <a:schemeClr val="tx1">
                    <a:tint val="75000"/>
                  </a:schemeClr>
                </a:solidFill>
              </a:defRPr>
            </a:lvl4pPr>
            <a:lvl5pPr marL="1819780" indent="0">
              <a:buNone/>
              <a:defRPr sz="1400">
                <a:solidFill>
                  <a:schemeClr val="tx1">
                    <a:tint val="75000"/>
                  </a:schemeClr>
                </a:solidFill>
              </a:defRPr>
            </a:lvl5pPr>
            <a:lvl6pPr marL="2274721" indent="0">
              <a:buNone/>
              <a:defRPr sz="1400">
                <a:solidFill>
                  <a:schemeClr val="tx1">
                    <a:tint val="75000"/>
                  </a:schemeClr>
                </a:solidFill>
              </a:defRPr>
            </a:lvl6pPr>
            <a:lvl7pPr marL="2729668" indent="0">
              <a:buNone/>
              <a:defRPr sz="1400">
                <a:solidFill>
                  <a:schemeClr val="tx1">
                    <a:tint val="75000"/>
                  </a:schemeClr>
                </a:solidFill>
              </a:defRPr>
            </a:lvl7pPr>
            <a:lvl8pPr marL="3184614" indent="0">
              <a:buNone/>
              <a:defRPr sz="1400">
                <a:solidFill>
                  <a:schemeClr val="tx1">
                    <a:tint val="75000"/>
                  </a:schemeClr>
                </a:solidFill>
              </a:defRPr>
            </a:lvl8pPr>
            <a:lvl9pPr marL="3639563"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D20A46D9-A515-477B-A554-0BD6BDFFE46B}"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4CD99317-00C1-4BC4-97F0-341C39688F98}"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198121978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1041400" y="1600241"/>
            <a:ext cx="3632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838700" y="1600241"/>
            <a:ext cx="3746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e la date 4"/>
          <p:cNvSpPr>
            <a:spLocks noGrp="1"/>
          </p:cNvSpPr>
          <p:nvPr>
            <p:ph type="dt" sz="half" idx="10"/>
          </p:nvPr>
        </p:nvSpPr>
        <p:spPr/>
        <p:txBody>
          <a:bodyPr/>
          <a:lstStyle>
            <a:lvl1pPr>
              <a:defRPr/>
            </a:lvl1pPr>
          </a:lstStyle>
          <a:p>
            <a:pPr>
              <a:defRPr/>
            </a:pPr>
            <a:fld id="{CF3FE7E6-AB3A-454C-90C0-088C2ACA0C01}" type="datetime1">
              <a:rPr lang="fr-FR">
                <a:solidFill>
                  <a:srgbClr val="000000">
                    <a:tint val="75000"/>
                  </a:srgbClr>
                </a:solidFill>
              </a:rPr>
              <a:pPr>
                <a:defRPr/>
              </a:pPr>
              <a:t>18/04/2014</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7" name="Espace réservé du numéro de diapositive 6"/>
          <p:cNvSpPr>
            <a:spLocks noGrp="1"/>
          </p:cNvSpPr>
          <p:nvPr>
            <p:ph type="sldNum" sz="quarter" idx="12"/>
          </p:nvPr>
        </p:nvSpPr>
        <p:spPr/>
        <p:txBody>
          <a:bodyPr/>
          <a:lstStyle>
            <a:lvl1pPr>
              <a:defRPr/>
            </a:lvl1pPr>
          </a:lstStyle>
          <a:p>
            <a:pPr>
              <a:defRPr/>
            </a:pPr>
            <a:fld id="{D94FE7BA-15D6-4FD2-AE80-4C94D0402911}"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156770786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4944" indent="0">
              <a:buNone/>
              <a:defRPr sz="2000" b="1"/>
            </a:lvl2pPr>
            <a:lvl3pPr marL="909891" indent="0">
              <a:buNone/>
              <a:defRPr sz="1800" b="1"/>
            </a:lvl3pPr>
            <a:lvl4pPr marL="1364836" indent="0">
              <a:buNone/>
              <a:defRPr sz="1600" b="1"/>
            </a:lvl4pPr>
            <a:lvl5pPr marL="1819780" indent="0">
              <a:buNone/>
              <a:defRPr sz="1600" b="1"/>
            </a:lvl5pPr>
            <a:lvl6pPr marL="2274721" indent="0">
              <a:buNone/>
              <a:defRPr sz="1600" b="1"/>
            </a:lvl6pPr>
            <a:lvl7pPr marL="2729668" indent="0">
              <a:buNone/>
              <a:defRPr sz="1600" b="1"/>
            </a:lvl7pPr>
            <a:lvl8pPr marL="3184614" indent="0">
              <a:buNone/>
              <a:defRPr sz="1600" b="1"/>
            </a:lvl8pPr>
            <a:lvl9pPr marL="3639563"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4944" indent="0">
              <a:buNone/>
              <a:defRPr sz="2000" b="1"/>
            </a:lvl2pPr>
            <a:lvl3pPr marL="909891" indent="0">
              <a:buNone/>
              <a:defRPr sz="1800" b="1"/>
            </a:lvl3pPr>
            <a:lvl4pPr marL="1364836" indent="0">
              <a:buNone/>
              <a:defRPr sz="1600" b="1"/>
            </a:lvl4pPr>
            <a:lvl5pPr marL="1819780" indent="0">
              <a:buNone/>
              <a:defRPr sz="1600" b="1"/>
            </a:lvl5pPr>
            <a:lvl6pPr marL="2274721" indent="0">
              <a:buNone/>
              <a:defRPr sz="1600" b="1"/>
            </a:lvl6pPr>
            <a:lvl7pPr marL="2729668" indent="0">
              <a:buNone/>
              <a:defRPr sz="1600" b="1"/>
            </a:lvl7pPr>
            <a:lvl8pPr marL="3184614" indent="0">
              <a:buNone/>
              <a:defRPr sz="1600" b="1"/>
            </a:lvl8pPr>
            <a:lvl9pPr marL="3639563"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pPr>
              <a:defRPr/>
            </a:pPr>
            <a:fld id="{43F22491-D13F-4752-AF6B-CB11D28C7057}" type="datetime1">
              <a:rPr lang="fr-FR">
                <a:solidFill>
                  <a:srgbClr val="000000">
                    <a:tint val="75000"/>
                  </a:srgbClr>
                </a:solidFill>
              </a:rPr>
              <a:pPr>
                <a:defRPr/>
              </a:pPr>
              <a:t>18/04/2014</a:t>
            </a:fld>
            <a:endParaRPr lang="fr-FR">
              <a:solidFill>
                <a:srgbClr val="000000">
                  <a:tint val="75000"/>
                </a:srgbClr>
              </a:solidFill>
            </a:endParaRPr>
          </a:p>
        </p:txBody>
      </p:sp>
      <p:sp>
        <p:nvSpPr>
          <p:cNvPr id="8" name="Espace réservé du pied de page 7"/>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9" name="Espace réservé du numéro de diapositive 8"/>
          <p:cNvSpPr>
            <a:spLocks noGrp="1"/>
          </p:cNvSpPr>
          <p:nvPr>
            <p:ph type="sldNum" sz="quarter" idx="12"/>
          </p:nvPr>
        </p:nvSpPr>
        <p:spPr/>
        <p:txBody>
          <a:bodyPr/>
          <a:lstStyle>
            <a:lvl1pPr>
              <a:defRPr/>
            </a:lvl1pPr>
          </a:lstStyle>
          <a:p>
            <a:pPr>
              <a:defRPr/>
            </a:pPr>
            <a:fld id="{8B0CEF70-A7B4-4F13-877B-4A5F5A36158D}"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204224031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lvl1pPr>
              <a:defRPr/>
            </a:lvl1pPr>
          </a:lstStyle>
          <a:p>
            <a:pPr>
              <a:defRPr/>
            </a:pPr>
            <a:fld id="{96C8833B-8E6A-4120-8B8B-24B227E80644}" type="datetime1">
              <a:rPr lang="fr-FR">
                <a:solidFill>
                  <a:srgbClr val="000000">
                    <a:tint val="75000"/>
                  </a:srgbClr>
                </a:solidFill>
              </a:rPr>
              <a:pPr>
                <a:defRPr/>
              </a:pPr>
              <a:t>18/04/2014</a:t>
            </a:fld>
            <a:endParaRPr lang="fr-FR">
              <a:solidFill>
                <a:srgbClr val="000000">
                  <a:tint val="75000"/>
                </a:srgbClr>
              </a:solidFill>
            </a:endParaRPr>
          </a:p>
        </p:txBody>
      </p:sp>
      <p:sp>
        <p:nvSpPr>
          <p:cNvPr id="4" name="Espace réservé du pied de page 3"/>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5" name="Espace réservé du numéro de diapositive 4"/>
          <p:cNvSpPr>
            <a:spLocks noGrp="1"/>
          </p:cNvSpPr>
          <p:nvPr>
            <p:ph type="sldNum" sz="quarter" idx="12"/>
          </p:nvPr>
        </p:nvSpPr>
        <p:spPr/>
        <p:txBody>
          <a:bodyPr/>
          <a:lstStyle>
            <a:lvl1pPr>
              <a:defRPr/>
            </a:lvl1pPr>
          </a:lstStyle>
          <a:p>
            <a:pPr>
              <a:defRPr/>
            </a:pPr>
            <a:fld id="{C87B67E2-8752-4D68-AB7A-D10BFACA26E5}"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37392856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fld id="{EE89A127-48A5-4432-8508-CF9C97DE6C45}" type="datetime1">
              <a:rPr lang="fr-FR">
                <a:solidFill>
                  <a:srgbClr val="000000">
                    <a:tint val="75000"/>
                  </a:srgbClr>
                </a:solidFill>
              </a:rPr>
              <a:pPr>
                <a:defRPr/>
              </a:pPr>
              <a:t>18/04/2014</a:t>
            </a:fld>
            <a:endParaRPr lang="fr-FR">
              <a:solidFill>
                <a:srgbClr val="000000">
                  <a:tint val="75000"/>
                </a:srgbClr>
              </a:solidFill>
            </a:endParaRPr>
          </a:p>
        </p:txBody>
      </p:sp>
      <p:sp>
        <p:nvSpPr>
          <p:cNvPr id="3" name="Espace réservé du pied de page 2"/>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4" name="Espace réservé du numéro de diapositive 3"/>
          <p:cNvSpPr>
            <a:spLocks noGrp="1"/>
          </p:cNvSpPr>
          <p:nvPr>
            <p:ph type="sldNum" sz="quarter" idx="12"/>
          </p:nvPr>
        </p:nvSpPr>
        <p:spPr/>
        <p:txBody>
          <a:bodyPr/>
          <a:lstStyle>
            <a:lvl1pPr>
              <a:defRPr/>
            </a:lvl1pPr>
          </a:lstStyle>
          <a:p>
            <a:pPr>
              <a:defRPr/>
            </a:pPr>
            <a:fld id="{475FF162-7E25-4ED9-BA87-EB6F2905B189}"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100704885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90641" y="565533"/>
            <a:ext cx="2302063" cy="869607"/>
          </a:xfrm>
        </p:spPr>
        <p:txBody>
          <a:bodyPr/>
          <a:lstStyle>
            <a:lvl1pPr algn="l">
              <a:defRPr sz="2000" b="1"/>
            </a:lvl1pPr>
          </a:lstStyle>
          <a:p>
            <a:r>
              <a:rPr lang="fr-FR" dirty="0" smtClean="0"/>
              <a:t>Cliquez et modifiez le titre</a:t>
            </a:r>
            <a:endParaRPr lang="fr-FR" dirty="0"/>
          </a:p>
        </p:txBody>
      </p:sp>
      <p:sp>
        <p:nvSpPr>
          <p:cNvPr id="3" name="Espace réservé du contenu 2"/>
          <p:cNvSpPr>
            <a:spLocks noGrp="1"/>
          </p:cNvSpPr>
          <p:nvPr>
            <p:ph idx="1"/>
          </p:nvPr>
        </p:nvSpPr>
        <p:spPr>
          <a:xfrm>
            <a:off x="3292667" y="565493"/>
            <a:ext cx="5279837" cy="556067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p:nvPr>
        </p:nvSpPr>
        <p:spPr>
          <a:xfrm>
            <a:off x="990641" y="1866908"/>
            <a:ext cx="2302063" cy="4259263"/>
          </a:xfrm>
          <a:prstGeom prst="rect">
            <a:avLst/>
          </a:prstGeom>
        </p:spPr>
        <p:txBody>
          <a:bodyPr/>
          <a:lstStyle>
            <a:lvl1pPr marL="0" indent="0">
              <a:buNone/>
              <a:defRPr sz="1400"/>
            </a:lvl1pPr>
            <a:lvl2pPr marL="454944" indent="0">
              <a:buNone/>
              <a:defRPr sz="1200"/>
            </a:lvl2pPr>
            <a:lvl3pPr marL="909891" indent="0">
              <a:buNone/>
              <a:defRPr sz="1000"/>
            </a:lvl3pPr>
            <a:lvl4pPr marL="1364836" indent="0">
              <a:buNone/>
              <a:defRPr sz="900"/>
            </a:lvl4pPr>
            <a:lvl5pPr marL="1819780" indent="0">
              <a:buNone/>
              <a:defRPr sz="900"/>
            </a:lvl5pPr>
            <a:lvl6pPr marL="2274721" indent="0">
              <a:buNone/>
              <a:defRPr sz="900"/>
            </a:lvl6pPr>
            <a:lvl7pPr marL="2729668" indent="0">
              <a:buNone/>
              <a:defRPr sz="900"/>
            </a:lvl7pPr>
            <a:lvl8pPr marL="3184614" indent="0">
              <a:buNone/>
              <a:defRPr sz="900"/>
            </a:lvl8pPr>
            <a:lvl9pPr marL="3639563" indent="0">
              <a:buNone/>
              <a:defRPr sz="900"/>
            </a:lvl9pPr>
          </a:lstStyle>
          <a:p>
            <a:pPr lvl="0"/>
            <a:r>
              <a:rPr lang="fr-FR" dirty="0"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3BFE8095-408A-43ED-A266-BEAE11F3A79F}" type="datetime1">
              <a:rPr lang="fr-FR">
                <a:solidFill>
                  <a:srgbClr val="000000">
                    <a:tint val="75000"/>
                  </a:srgbClr>
                </a:solidFill>
              </a:rPr>
              <a:pPr>
                <a:defRPr/>
              </a:pPr>
              <a:t>18/04/2014</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7" name="Espace réservé du numéro de diapositive 6"/>
          <p:cNvSpPr>
            <a:spLocks noGrp="1"/>
          </p:cNvSpPr>
          <p:nvPr>
            <p:ph type="sldNum" sz="quarter" idx="12"/>
          </p:nvPr>
        </p:nvSpPr>
        <p:spPr/>
        <p:txBody>
          <a:bodyPr/>
          <a:lstStyle>
            <a:lvl1pPr>
              <a:defRPr/>
            </a:lvl1pPr>
          </a:lstStyle>
          <a:p>
            <a:pPr>
              <a:defRPr/>
            </a:pPr>
            <a:fld id="{F49F24CB-072E-4ACD-93EE-34D52F909A33}"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191002637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4944" indent="0">
              <a:buNone/>
              <a:defRPr sz="2800"/>
            </a:lvl2pPr>
            <a:lvl3pPr marL="909891" indent="0">
              <a:buNone/>
              <a:defRPr sz="2400"/>
            </a:lvl3pPr>
            <a:lvl4pPr marL="1364836" indent="0">
              <a:buNone/>
              <a:defRPr sz="2000"/>
            </a:lvl4pPr>
            <a:lvl5pPr marL="1819780" indent="0">
              <a:buNone/>
              <a:defRPr sz="2000"/>
            </a:lvl5pPr>
            <a:lvl6pPr marL="2274721" indent="0">
              <a:buNone/>
              <a:defRPr sz="2000"/>
            </a:lvl6pPr>
            <a:lvl7pPr marL="2729668" indent="0">
              <a:buNone/>
              <a:defRPr sz="2000"/>
            </a:lvl7pPr>
            <a:lvl8pPr marL="3184614" indent="0">
              <a:buNone/>
              <a:defRPr sz="2000"/>
            </a:lvl8pPr>
            <a:lvl9pPr marL="3639563" indent="0">
              <a:buNone/>
              <a:defRPr sz="2000"/>
            </a:lvl9pPr>
          </a:lstStyle>
          <a:p>
            <a:pPr lvl="0"/>
            <a:endParaRPr lang="fr-FR" noProof="0"/>
          </a:p>
        </p:txBody>
      </p:sp>
      <p:sp>
        <p:nvSpPr>
          <p:cNvPr id="4" name="Espace réservé du texte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4944" indent="0">
              <a:buNone/>
              <a:defRPr sz="1200"/>
            </a:lvl2pPr>
            <a:lvl3pPr marL="909891" indent="0">
              <a:buNone/>
              <a:defRPr sz="1000"/>
            </a:lvl3pPr>
            <a:lvl4pPr marL="1364836" indent="0">
              <a:buNone/>
              <a:defRPr sz="900"/>
            </a:lvl4pPr>
            <a:lvl5pPr marL="1819780" indent="0">
              <a:buNone/>
              <a:defRPr sz="900"/>
            </a:lvl5pPr>
            <a:lvl6pPr marL="2274721" indent="0">
              <a:buNone/>
              <a:defRPr sz="900"/>
            </a:lvl6pPr>
            <a:lvl7pPr marL="2729668" indent="0">
              <a:buNone/>
              <a:defRPr sz="900"/>
            </a:lvl7pPr>
            <a:lvl8pPr marL="3184614" indent="0">
              <a:buNone/>
              <a:defRPr sz="900"/>
            </a:lvl8pPr>
            <a:lvl9pPr marL="3639563"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144A16DF-BB4F-4C40-BECB-831505F6491C}" type="datetime1">
              <a:rPr lang="fr-FR">
                <a:solidFill>
                  <a:srgbClr val="000000">
                    <a:tint val="75000"/>
                  </a:srgbClr>
                </a:solidFill>
              </a:rPr>
              <a:pPr>
                <a:defRPr/>
              </a:pPr>
              <a:t>18/04/2014</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7" name="Espace réservé du numéro de diapositive 6"/>
          <p:cNvSpPr>
            <a:spLocks noGrp="1"/>
          </p:cNvSpPr>
          <p:nvPr>
            <p:ph type="sldNum" sz="quarter" idx="12"/>
          </p:nvPr>
        </p:nvSpPr>
        <p:spPr/>
        <p:txBody>
          <a:bodyPr/>
          <a:lstStyle>
            <a:lvl1pPr>
              <a:defRPr/>
            </a:lvl1pPr>
          </a:lstStyle>
          <a:p>
            <a:pPr>
              <a:defRPr/>
            </a:pPr>
            <a:fld id="{4EC809DF-2DD1-42A5-A759-8F34F84ADEA7}"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269360755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1535113"/>
            <a:ext cx="4040188" cy="639762"/>
          </a:xfrm>
        </p:spPr>
        <p:txBody>
          <a:bodyPr anchor="b">
            <a:noAutofit/>
          </a:bodyPr>
          <a:lstStyle>
            <a:lvl1pPr marL="0" indent="0">
              <a:buNone/>
              <a:defRPr sz="1400" b="1"/>
            </a:lvl1pPr>
            <a:lvl2pPr marL="454944" indent="0">
              <a:buNone/>
              <a:defRPr sz="2000" b="1"/>
            </a:lvl2pPr>
            <a:lvl3pPr marL="909891" indent="0">
              <a:buNone/>
              <a:defRPr sz="1800" b="1"/>
            </a:lvl3pPr>
            <a:lvl4pPr marL="1364836" indent="0">
              <a:buNone/>
              <a:defRPr sz="1600" b="1"/>
            </a:lvl4pPr>
            <a:lvl5pPr marL="1819780" indent="0">
              <a:buNone/>
              <a:defRPr sz="1600" b="1"/>
            </a:lvl5pPr>
            <a:lvl6pPr marL="2274721" indent="0">
              <a:buNone/>
              <a:defRPr sz="1600" b="1"/>
            </a:lvl6pPr>
            <a:lvl7pPr marL="2729668" indent="0">
              <a:buNone/>
              <a:defRPr sz="1600" b="1"/>
            </a:lvl7pPr>
            <a:lvl8pPr marL="3184614" indent="0">
              <a:buNone/>
              <a:defRPr sz="1600" b="1"/>
            </a:lvl8pPr>
            <a:lvl9pPr marL="3639563" indent="0">
              <a:buNone/>
              <a:defRPr sz="1600" b="1"/>
            </a:lvl9pPr>
          </a:lstStyle>
          <a:p>
            <a:pPr lvl="0"/>
            <a:r>
              <a:rPr lang="fr-FR" dirty="0"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texte 4"/>
          <p:cNvSpPr>
            <a:spLocks noGrp="1"/>
          </p:cNvSpPr>
          <p:nvPr>
            <p:ph type="body" sz="quarter" idx="3"/>
          </p:nvPr>
        </p:nvSpPr>
        <p:spPr>
          <a:xfrm>
            <a:off x="4645025" y="1535113"/>
            <a:ext cx="4041775" cy="639762"/>
          </a:xfrm>
        </p:spPr>
        <p:txBody>
          <a:bodyPr anchor="b">
            <a:noAutofit/>
          </a:bodyPr>
          <a:lstStyle>
            <a:lvl1pPr marL="0" indent="0">
              <a:buNone/>
              <a:defRPr sz="1400" b="1"/>
            </a:lvl1pPr>
            <a:lvl2pPr marL="454944" indent="0">
              <a:buNone/>
              <a:defRPr sz="2000" b="1"/>
            </a:lvl2pPr>
            <a:lvl3pPr marL="909891" indent="0">
              <a:buNone/>
              <a:defRPr sz="1800" b="1"/>
            </a:lvl3pPr>
            <a:lvl4pPr marL="1364836" indent="0">
              <a:buNone/>
              <a:defRPr sz="1600" b="1"/>
            </a:lvl4pPr>
            <a:lvl5pPr marL="1819780" indent="0">
              <a:buNone/>
              <a:defRPr sz="1600" b="1"/>
            </a:lvl5pPr>
            <a:lvl6pPr marL="2274721" indent="0">
              <a:buNone/>
              <a:defRPr sz="1600" b="1"/>
            </a:lvl6pPr>
            <a:lvl7pPr marL="2729668" indent="0">
              <a:buNone/>
              <a:defRPr sz="1600" b="1"/>
            </a:lvl7pPr>
            <a:lvl8pPr marL="3184614" indent="0">
              <a:buNone/>
              <a:defRPr sz="1600" b="1"/>
            </a:lvl8pPr>
            <a:lvl9pPr marL="3639563" indent="0">
              <a:buNone/>
              <a:defRPr sz="1600" b="1"/>
            </a:lvl9pPr>
          </a:lstStyle>
          <a:p>
            <a:pPr lvl="0"/>
            <a:r>
              <a:rPr lang="fr-FR" dirty="0"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8" name="Titre 1"/>
          <p:cNvSpPr>
            <a:spLocks noGrp="1"/>
          </p:cNvSpPr>
          <p:nvPr>
            <p:ph type="title"/>
          </p:nvPr>
        </p:nvSpPr>
        <p:spPr>
          <a:xfrm>
            <a:off x="457200" y="774700"/>
            <a:ext cx="8229600" cy="520700"/>
          </a:xfrm>
        </p:spPr>
        <p:txBody>
          <a:bodyPr>
            <a:normAutofit/>
          </a:bodyPr>
          <a:lstStyle>
            <a:lvl1pPr algn="l">
              <a:defRPr sz="2600" b="1">
                <a:solidFill>
                  <a:srgbClr val="2663B4"/>
                </a:solidFill>
              </a:defRPr>
            </a:lvl1pPr>
          </a:lstStyle>
          <a:p>
            <a:r>
              <a:rPr lang="fr-FR" smtClean="0"/>
              <a:t>Cliquez et modifiez le titre</a:t>
            </a:r>
            <a:endParaRPr lang="fr-FR" dirty="0"/>
          </a:p>
        </p:txBody>
      </p:sp>
      <p:sp>
        <p:nvSpPr>
          <p:cNvPr id="2" name="Espace réservé de la date 1"/>
          <p:cNvSpPr>
            <a:spLocks noGrp="1"/>
          </p:cNvSpPr>
          <p:nvPr>
            <p:ph type="dt" sz="half" idx="10"/>
          </p:nvPr>
        </p:nvSpPr>
        <p:spPr/>
        <p:txBody>
          <a:bodyPr/>
          <a:lstStyle/>
          <a:p>
            <a:fld id="{AF996439-0D18-D146-94AD-BD6C3F9271D8}" type="datetime1">
              <a:rPr lang="fr-FR" smtClean="0"/>
              <a:pPr/>
              <a:t>18/04/2014</a:t>
            </a:fld>
            <a:endParaRPr lang="fr-FR" dirty="0"/>
          </a:p>
        </p:txBody>
      </p:sp>
      <p:sp>
        <p:nvSpPr>
          <p:cNvPr id="7" name="Espace réservé du pied de page 6"/>
          <p:cNvSpPr>
            <a:spLocks noGrp="1"/>
          </p:cNvSpPr>
          <p:nvPr>
            <p:ph type="ftr" sz="quarter" idx="11"/>
          </p:nvPr>
        </p:nvSpPr>
        <p:spPr/>
        <p:txBody>
          <a:bodyPr/>
          <a:lstStyle/>
          <a:p>
            <a:r>
              <a:rPr lang="fr-FR" dirty="0" smtClean="0">
                <a:solidFill>
                  <a:prstClr val="white"/>
                </a:solidFill>
              </a:rPr>
              <a:t>Titre de la Présentation &gt; Titre de la partie</a:t>
            </a:r>
            <a:endParaRPr lang="fr-FR" dirty="0">
              <a:solidFill>
                <a:prstClr val="white"/>
              </a:solidFill>
            </a:endParaRPr>
          </a:p>
        </p:txBody>
      </p:sp>
      <p:sp>
        <p:nvSpPr>
          <p:cNvPr id="9" name="Espace réservé du numéro de diapositive 8"/>
          <p:cNvSpPr>
            <a:spLocks noGrp="1"/>
          </p:cNvSpPr>
          <p:nvPr>
            <p:ph type="sldNum" sz="quarter" idx="12"/>
          </p:nvPr>
        </p:nvSpPr>
        <p:spPr/>
        <p:txBody>
          <a:bodyPr/>
          <a:lstStyle/>
          <a:p>
            <a:fld id="{93463C0C-1AA8-7B47-8CA8-BFBFDC78ABA1}" type="slidenum">
              <a:rPr lang="fr-FR" smtClean="0"/>
              <a:pPr/>
              <a:t>‹N°›</a:t>
            </a:fld>
            <a:endParaRPr lang="fr-FR" dirty="0"/>
          </a:p>
        </p:txBody>
      </p:sp>
    </p:spTree>
    <p:extLst>
      <p:ext uri="{BB962C8B-B14F-4D97-AF65-F5344CB8AC3E}">
        <p14:creationId xmlns:p14="http://schemas.microsoft.com/office/powerpoint/2010/main" val="220649645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a:xfrm>
            <a:off x="1041400" y="1600200"/>
            <a:ext cx="7543800" cy="4953000"/>
          </a:xfrm>
          <a:prstGeom prst="rect">
            <a:avLst/>
          </a:prstGeom>
        </p:spPr>
        <p:txBody>
          <a:bodyPr vert="eaVert"/>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BFB51075-5FF9-44AF-9051-9784C31ED07D}"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847A4AFE-3F83-4FBC-8434-204CF5BFC893}"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285304533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1" y="565492"/>
            <a:ext cx="2057400" cy="5962307"/>
          </a:xfrm>
        </p:spPr>
        <p:txBody>
          <a:bodyPr vert="eaVert"/>
          <a:lstStyle/>
          <a:p>
            <a:r>
              <a:rPr lang="fr-FR" dirty="0" smtClean="0"/>
              <a:t>Cliquez et modifiez le titre</a:t>
            </a:r>
            <a:endParaRPr lang="fr-FR" dirty="0"/>
          </a:p>
        </p:txBody>
      </p:sp>
      <p:sp>
        <p:nvSpPr>
          <p:cNvPr id="3" name="Espace réservé du texte vertical 2"/>
          <p:cNvSpPr>
            <a:spLocks noGrp="1"/>
          </p:cNvSpPr>
          <p:nvPr>
            <p:ph type="body" orient="vert" idx="1"/>
          </p:nvPr>
        </p:nvSpPr>
        <p:spPr>
          <a:xfrm>
            <a:off x="457200" y="565497"/>
            <a:ext cx="6019800" cy="5962306"/>
          </a:xfrm>
          <a:prstGeom prst="rect">
            <a:avLst/>
          </a:prstGeom>
        </p:spPr>
        <p:txBody>
          <a:bodyPr vert="eaVert"/>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650B5FD1-385F-4E00-A01D-2C20CCDB4F19}"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7DA2C225-B6D1-4AD6-A0AC-5E08EE91422F}"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300840813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cSld name="Disposition personnalisée">
    <p:spTree>
      <p:nvGrpSpPr>
        <p:cNvPr id="1" name=""/>
        <p:cNvGrpSpPr/>
        <p:nvPr/>
      </p:nvGrpSpPr>
      <p:grpSpPr>
        <a:xfrm>
          <a:off x="0" y="0"/>
          <a:ext cx="0" cy="0"/>
          <a:chOff x="0" y="0"/>
          <a:chExt cx="0" cy="0"/>
        </a:xfrm>
      </p:grpSpPr>
      <p:pic>
        <p:nvPicPr>
          <p:cNvPr id="3" name="Image 5" descr="fond_diapos.gif"/>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re 1"/>
          <p:cNvSpPr>
            <a:spLocks noGrp="1"/>
          </p:cNvSpPr>
          <p:nvPr>
            <p:ph type="title"/>
          </p:nvPr>
        </p:nvSpPr>
        <p:spPr>
          <a:xfrm>
            <a:off x="457200" y="774700"/>
            <a:ext cx="8229600" cy="520700"/>
          </a:xfrm>
        </p:spPr>
        <p:txBody>
          <a:bodyPr>
            <a:normAutofit/>
          </a:bodyPr>
          <a:lstStyle>
            <a:lvl1pPr algn="l">
              <a:defRPr sz="2600" b="1">
                <a:solidFill>
                  <a:srgbClr val="2663B4"/>
                </a:solidFill>
              </a:defRPr>
            </a:lvl1pPr>
          </a:lstStyle>
          <a:p>
            <a:r>
              <a:rPr lang="fr-FR" smtClean="0"/>
              <a:t>Cliquez et modifiez le titre</a:t>
            </a:r>
            <a:endParaRPr lang="fr-FR" dirty="0"/>
          </a:p>
        </p:txBody>
      </p:sp>
      <p:sp>
        <p:nvSpPr>
          <p:cNvPr id="4" name="Espace réservé de la date 6"/>
          <p:cNvSpPr>
            <a:spLocks noGrp="1"/>
          </p:cNvSpPr>
          <p:nvPr>
            <p:ph type="dt" sz="half" idx="10"/>
          </p:nvPr>
        </p:nvSpPr>
        <p:spPr/>
        <p:txBody>
          <a:bodyPr/>
          <a:lstStyle>
            <a:lvl1pPr>
              <a:defRPr/>
            </a:lvl1pPr>
          </a:lstStyle>
          <a:p>
            <a:pPr>
              <a:defRPr/>
            </a:pPr>
            <a:fld id="{BB0CFB53-1658-4C50-823A-0B2B79EA0101}"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7"/>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8"/>
          <p:cNvSpPr>
            <a:spLocks noGrp="1"/>
          </p:cNvSpPr>
          <p:nvPr>
            <p:ph type="sldNum" sz="quarter" idx="12"/>
          </p:nvPr>
        </p:nvSpPr>
        <p:spPr/>
        <p:txBody>
          <a:bodyPr/>
          <a:lstStyle>
            <a:lvl1pPr>
              <a:defRPr/>
            </a:lvl1pPr>
          </a:lstStyle>
          <a:p>
            <a:pPr>
              <a:defRPr/>
            </a:pPr>
            <a:fld id="{655B4D01-3A1D-4B8E-8661-6E2A7B5DA4D1}"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379051614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8"/>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4944" indent="0" algn="ctr">
              <a:buNone/>
              <a:defRPr>
                <a:solidFill>
                  <a:schemeClr val="tx1">
                    <a:tint val="75000"/>
                  </a:schemeClr>
                </a:solidFill>
              </a:defRPr>
            </a:lvl2pPr>
            <a:lvl3pPr marL="909891" indent="0" algn="ctr">
              <a:buNone/>
              <a:defRPr>
                <a:solidFill>
                  <a:schemeClr val="tx1">
                    <a:tint val="75000"/>
                  </a:schemeClr>
                </a:solidFill>
              </a:defRPr>
            </a:lvl3pPr>
            <a:lvl4pPr marL="1364836" indent="0" algn="ctr">
              <a:buNone/>
              <a:defRPr>
                <a:solidFill>
                  <a:schemeClr val="tx1">
                    <a:tint val="75000"/>
                  </a:schemeClr>
                </a:solidFill>
              </a:defRPr>
            </a:lvl4pPr>
            <a:lvl5pPr marL="1819780" indent="0" algn="ctr">
              <a:buNone/>
              <a:defRPr>
                <a:solidFill>
                  <a:schemeClr val="tx1">
                    <a:tint val="75000"/>
                  </a:schemeClr>
                </a:solidFill>
              </a:defRPr>
            </a:lvl5pPr>
            <a:lvl6pPr marL="2274721" indent="0" algn="ctr">
              <a:buNone/>
              <a:defRPr>
                <a:solidFill>
                  <a:schemeClr val="tx1">
                    <a:tint val="75000"/>
                  </a:schemeClr>
                </a:solidFill>
              </a:defRPr>
            </a:lvl6pPr>
            <a:lvl7pPr marL="2729668" indent="0" algn="ctr">
              <a:buNone/>
              <a:defRPr>
                <a:solidFill>
                  <a:schemeClr val="tx1">
                    <a:tint val="75000"/>
                  </a:schemeClr>
                </a:solidFill>
              </a:defRPr>
            </a:lvl7pPr>
            <a:lvl8pPr marL="3184614" indent="0" algn="ctr">
              <a:buNone/>
              <a:defRPr>
                <a:solidFill>
                  <a:schemeClr val="tx1">
                    <a:tint val="75000"/>
                  </a:schemeClr>
                </a:solidFill>
              </a:defRPr>
            </a:lvl8pPr>
            <a:lvl9pPr marL="3639563"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BCBA1003-38ED-4885-ABF2-26486EBEF487}"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ECA0B239-2666-46EF-9D43-6F68ECEC71FD}"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286947807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a:xfrm>
            <a:off x="1041400" y="1981200"/>
            <a:ext cx="7543800" cy="4546600"/>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5BA68BEC-C696-4EC0-B216-B0B66D681248}"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AC00B9BC-7F85-4995-A89E-4719F3DFF52F}"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425241776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41"/>
            <a:ext cx="7772400" cy="1362075"/>
          </a:xfrm>
        </p:spPr>
        <p:txBody>
          <a:bodyPr/>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4944" indent="0">
              <a:buNone/>
              <a:defRPr sz="1800">
                <a:solidFill>
                  <a:schemeClr val="tx1">
                    <a:tint val="75000"/>
                  </a:schemeClr>
                </a:solidFill>
              </a:defRPr>
            </a:lvl2pPr>
            <a:lvl3pPr marL="909891" indent="0">
              <a:buNone/>
              <a:defRPr sz="1600">
                <a:solidFill>
                  <a:schemeClr val="tx1">
                    <a:tint val="75000"/>
                  </a:schemeClr>
                </a:solidFill>
              </a:defRPr>
            </a:lvl3pPr>
            <a:lvl4pPr marL="1364836" indent="0">
              <a:buNone/>
              <a:defRPr sz="1400">
                <a:solidFill>
                  <a:schemeClr val="tx1">
                    <a:tint val="75000"/>
                  </a:schemeClr>
                </a:solidFill>
              </a:defRPr>
            </a:lvl4pPr>
            <a:lvl5pPr marL="1819780" indent="0">
              <a:buNone/>
              <a:defRPr sz="1400">
                <a:solidFill>
                  <a:schemeClr val="tx1">
                    <a:tint val="75000"/>
                  </a:schemeClr>
                </a:solidFill>
              </a:defRPr>
            </a:lvl5pPr>
            <a:lvl6pPr marL="2274721" indent="0">
              <a:buNone/>
              <a:defRPr sz="1400">
                <a:solidFill>
                  <a:schemeClr val="tx1">
                    <a:tint val="75000"/>
                  </a:schemeClr>
                </a:solidFill>
              </a:defRPr>
            </a:lvl6pPr>
            <a:lvl7pPr marL="2729668" indent="0">
              <a:buNone/>
              <a:defRPr sz="1400">
                <a:solidFill>
                  <a:schemeClr val="tx1">
                    <a:tint val="75000"/>
                  </a:schemeClr>
                </a:solidFill>
              </a:defRPr>
            </a:lvl7pPr>
            <a:lvl8pPr marL="3184614" indent="0">
              <a:buNone/>
              <a:defRPr sz="1400">
                <a:solidFill>
                  <a:schemeClr val="tx1">
                    <a:tint val="75000"/>
                  </a:schemeClr>
                </a:solidFill>
              </a:defRPr>
            </a:lvl8pPr>
            <a:lvl9pPr marL="3639563"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AACE087F-E3C3-47B6-B938-6703CB084019}"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3B6CAD09-65A1-4990-BAA4-18696306B0F8}"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63273728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1041400" y="1600241"/>
            <a:ext cx="3632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838700" y="1600241"/>
            <a:ext cx="3746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e la date 4"/>
          <p:cNvSpPr>
            <a:spLocks noGrp="1"/>
          </p:cNvSpPr>
          <p:nvPr>
            <p:ph type="dt" sz="half" idx="10"/>
          </p:nvPr>
        </p:nvSpPr>
        <p:spPr/>
        <p:txBody>
          <a:bodyPr/>
          <a:lstStyle>
            <a:lvl1pPr>
              <a:defRPr/>
            </a:lvl1pPr>
          </a:lstStyle>
          <a:p>
            <a:pPr>
              <a:defRPr/>
            </a:pPr>
            <a:fld id="{0199572E-A8FF-49D8-A34E-102D5B859DE5}" type="datetime1">
              <a:rPr lang="fr-FR">
                <a:solidFill>
                  <a:srgbClr val="000000">
                    <a:tint val="75000"/>
                  </a:srgbClr>
                </a:solidFill>
              </a:rPr>
              <a:pPr>
                <a:defRPr/>
              </a:pPr>
              <a:t>18/04/2014</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7" name="Espace réservé du numéro de diapositive 6"/>
          <p:cNvSpPr>
            <a:spLocks noGrp="1"/>
          </p:cNvSpPr>
          <p:nvPr>
            <p:ph type="sldNum" sz="quarter" idx="12"/>
          </p:nvPr>
        </p:nvSpPr>
        <p:spPr/>
        <p:txBody>
          <a:bodyPr/>
          <a:lstStyle>
            <a:lvl1pPr>
              <a:defRPr/>
            </a:lvl1pPr>
          </a:lstStyle>
          <a:p>
            <a:pPr>
              <a:defRPr/>
            </a:pPr>
            <a:fld id="{37F8FA6B-B270-4DBF-8505-749F273C6E88}"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156033794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4944" indent="0">
              <a:buNone/>
              <a:defRPr sz="2000" b="1"/>
            </a:lvl2pPr>
            <a:lvl3pPr marL="909891" indent="0">
              <a:buNone/>
              <a:defRPr sz="1800" b="1"/>
            </a:lvl3pPr>
            <a:lvl4pPr marL="1364836" indent="0">
              <a:buNone/>
              <a:defRPr sz="1600" b="1"/>
            </a:lvl4pPr>
            <a:lvl5pPr marL="1819780" indent="0">
              <a:buNone/>
              <a:defRPr sz="1600" b="1"/>
            </a:lvl5pPr>
            <a:lvl6pPr marL="2274721" indent="0">
              <a:buNone/>
              <a:defRPr sz="1600" b="1"/>
            </a:lvl6pPr>
            <a:lvl7pPr marL="2729668" indent="0">
              <a:buNone/>
              <a:defRPr sz="1600" b="1"/>
            </a:lvl7pPr>
            <a:lvl8pPr marL="3184614" indent="0">
              <a:buNone/>
              <a:defRPr sz="1600" b="1"/>
            </a:lvl8pPr>
            <a:lvl9pPr marL="3639563"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4944" indent="0">
              <a:buNone/>
              <a:defRPr sz="2000" b="1"/>
            </a:lvl2pPr>
            <a:lvl3pPr marL="909891" indent="0">
              <a:buNone/>
              <a:defRPr sz="1800" b="1"/>
            </a:lvl3pPr>
            <a:lvl4pPr marL="1364836" indent="0">
              <a:buNone/>
              <a:defRPr sz="1600" b="1"/>
            </a:lvl4pPr>
            <a:lvl5pPr marL="1819780" indent="0">
              <a:buNone/>
              <a:defRPr sz="1600" b="1"/>
            </a:lvl5pPr>
            <a:lvl6pPr marL="2274721" indent="0">
              <a:buNone/>
              <a:defRPr sz="1600" b="1"/>
            </a:lvl6pPr>
            <a:lvl7pPr marL="2729668" indent="0">
              <a:buNone/>
              <a:defRPr sz="1600" b="1"/>
            </a:lvl7pPr>
            <a:lvl8pPr marL="3184614" indent="0">
              <a:buNone/>
              <a:defRPr sz="1600" b="1"/>
            </a:lvl8pPr>
            <a:lvl9pPr marL="3639563"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pPr>
              <a:defRPr/>
            </a:pPr>
            <a:fld id="{A4C9D748-9C85-46A4-971E-98CEF78B46F7}" type="datetime1">
              <a:rPr lang="fr-FR">
                <a:solidFill>
                  <a:srgbClr val="000000">
                    <a:tint val="75000"/>
                  </a:srgbClr>
                </a:solidFill>
              </a:rPr>
              <a:pPr>
                <a:defRPr/>
              </a:pPr>
              <a:t>18/04/2014</a:t>
            </a:fld>
            <a:endParaRPr lang="fr-FR">
              <a:solidFill>
                <a:srgbClr val="000000">
                  <a:tint val="75000"/>
                </a:srgbClr>
              </a:solidFill>
            </a:endParaRPr>
          </a:p>
        </p:txBody>
      </p:sp>
      <p:sp>
        <p:nvSpPr>
          <p:cNvPr id="8" name="Espace réservé du pied de page 7"/>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9" name="Espace réservé du numéro de diapositive 8"/>
          <p:cNvSpPr>
            <a:spLocks noGrp="1"/>
          </p:cNvSpPr>
          <p:nvPr>
            <p:ph type="sldNum" sz="quarter" idx="12"/>
          </p:nvPr>
        </p:nvSpPr>
        <p:spPr/>
        <p:txBody>
          <a:bodyPr/>
          <a:lstStyle>
            <a:lvl1pPr>
              <a:defRPr/>
            </a:lvl1pPr>
          </a:lstStyle>
          <a:p>
            <a:pPr>
              <a:defRPr/>
            </a:pPr>
            <a:fld id="{31123FCD-495B-4954-8BA5-C15DCA722D4F}"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8025982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lvl1pPr>
              <a:defRPr/>
            </a:lvl1pPr>
          </a:lstStyle>
          <a:p>
            <a:pPr>
              <a:defRPr/>
            </a:pPr>
            <a:fld id="{A6F203A4-23E4-4BC0-BA8E-6A8825DEBB72}" type="datetime1">
              <a:rPr lang="fr-FR">
                <a:solidFill>
                  <a:srgbClr val="000000">
                    <a:tint val="75000"/>
                  </a:srgbClr>
                </a:solidFill>
              </a:rPr>
              <a:pPr>
                <a:defRPr/>
              </a:pPr>
              <a:t>18/04/2014</a:t>
            </a:fld>
            <a:endParaRPr lang="fr-FR">
              <a:solidFill>
                <a:srgbClr val="000000">
                  <a:tint val="75000"/>
                </a:srgbClr>
              </a:solidFill>
            </a:endParaRPr>
          </a:p>
        </p:txBody>
      </p:sp>
      <p:sp>
        <p:nvSpPr>
          <p:cNvPr id="4" name="Espace réservé du pied de page 3"/>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5" name="Espace réservé du numéro de diapositive 4"/>
          <p:cNvSpPr>
            <a:spLocks noGrp="1"/>
          </p:cNvSpPr>
          <p:nvPr>
            <p:ph type="sldNum" sz="quarter" idx="12"/>
          </p:nvPr>
        </p:nvSpPr>
        <p:spPr/>
        <p:txBody>
          <a:bodyPr/>
          <a:lstStyle>
            <a:lvl1pPr>
              <a:defRPr/>
            </a:lvl1pPr>
          </a:lstStyle>
          <a:p>
            <a:pPr>
              <a:defRPr/>
            </a:pPr>
            <a:fld id="{85C84CDC-7856-4A06-8415-4D820DC663BC}"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34702438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fld id="{B7E564F7-E659-4D40-9ADF-7750C2083E08}" type="datetime1">
              <a:rPr lang="fr-FR">
                <a:solidFill>
                  <a:srgbClr val="000000">
                    <a:tint val="75000"/>
                  </a:srgbClr>
                </a:solidFill>
              </a:rPr>
              <a:pPr>
                <a:defRPr/>
              </a:pPr>
              <a:t>18/04/2014</a:t>
            </a:fld>
            <a:endParaRPr lang="fr-FR">
              <a:solidFill>
                <a:srgbClr val="000000">
                  <a:tint val="75000"/>
                </a:srgbClr>
              </a:solidFill>
            </a:endParaRPr>
          </a:p>
        </p:txBody>
      </p:sp>
      <p:sp>
        <p:nvSpPr>
          <p:cNvPr id="3" name="Espace réservé du pied de page 2"/>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4" name="Espace réservé du numéro de diapositive 3"/>
          <p:cNvSpPr>
            <a:spLocks noGrp="1"/>
          </p:cNvSpPr>
          <p:nvPr>
            <p:ph type="sldNum" sz="quarter" idx="12"/>
          </p:nvPr>
        </p:nvSpPr>
        <p:spPr/>
        <p:txBody>
          <a:bodyPr/>
          <a:lstStyle>
            <a:lvl1pPr>
              <a:defRPr/>
            </a:lvl1pPr>
          </a:lstStyle>
          <a:p>
            <a:pPr>
              <a:defRPr/>
            </a:pPr>
            <a:fld id="{AB0E4D5F-CC68-464D-9DAC-6527C99C17D0}"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204808612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3" name="Espace réservé de la date 10"/>
          <p:cNvSpPr>
            <a:spLocks noGrp="1"/>
          </p:cNvSpPr>
          <p:nvPr>
            <p:ph type="dt" sz="half" idx="2"/>
          </p:nvPr>
        </p:nvSpPr>
        <p:spPr>
          <a:xfrm>
            <a:off x="7429499" y="309572"/>
            <a:ext cx="1104902" cy="261937"/>
          </a:xfrm>
          <a:prstGeom prst="rect">
            <a:avLst/>
          </a:prstGeom>
        </p:spPr>
        <p:txBody>
          <a:bodyPr vert="horz" lIns="90989" tIns="45497" rIns="90989" bIns="45497" rtlCol="0" anchor="ctr"/>
          <a:lstStyle>
            <a:lvl1pPr algn="ctr">
              <a:defRPr sz="1000">
                <a:solidFill>
                  <a:srgbClr val="AFB1A5"/>
                </a:solidFill>
                <a:latin typeface="Verdana"/>
                <a:cs typeface="Verdana"/>
              </a:defRPr>
            </a:lvl1pPr>
          </a:lstStyle>
          <a:p>
            <a:fld id="{79267388-296D-7545-BDB0-A094CB0135F5}" type="datetime1">
              <a:rPr lang="fr-FR" smtClean="0"/>
              <a:pPr/>
              <a:t>18/04/2014</a:t>
            </a:fld>
            <a:endParaRPr lang="fr-FR" dirty="0"/>
          </a:p>
        </p:txBody>
      </p:sp>
      <p:sp>
        <p:nvSpPr>
          <p:cNvPr id="4" name="Espace réservé du pied de page 11"/>
          <p:cNvSpPr>
            <a:spLocks noGrp="1"/>
          </p:cNvSpPr>
          <p:nvPr>
            <p:ph type="ftr" sz="quarter" idx="3"/>
          </p:nvPr>
        </p:nvSpPr>
        <p:spPr>
          <a:xfrm>
            <a:off x="3238500" y="7"/>
            <a:ext cx="2781300" cy="504825"/>
          </a:xfrm>
          <a:prstGeom prst="rect">
            <a:avLst/>
          </a:prstGeom>
        </p:spPr>
        <p:txBody>
          <a:bodyPr vert="horz" lIns="90989" tIns="45497" rIns="90989" bIns="45497" rtlCol="0" anchor="ctr"/>
          <a:lstStyle>
            <a:lvl1pPr algn="l">
              <a:defRPr sz="1000" b="1">
                <a:solidFill>
                  <a:schemeClr val="bg1"/>
                </a:solidFill>
                <a:latin typeface="Verdana"/>
                <a:cs typeface="Verdana"/>
              </a:defRPr>
            </a:lvl1pPr>
          </a:lstStyle>
          <a:p>
            <a:r>
              <a:rPr lang="fr-FR" dirty="0" smtClean="0">
                <a:solidFill>
                  <a:prstClr val="white"/>
                </a:solidFill>
              </a:rPr>
              <a:t>Titre de la Présentation &gt; Titre de la partie</a:t>
            </a:r>
            <a:endParaRPr lang="fr-FR" dirty="0">
              <a:solidFill>
                <a:prstClr val="white"/>
              </a:solidFill>
            </a:endParaRPr>
          </a:p>
        </p:txBody>
      </p:sp>
      <p:sp>
        <p:nvSpPr>
          <p:cNvPr id="5" name="Espace réservé du numéro de diapositive 12"/>
          <p:cNvSpPr>
            <a:spLocks noGrp="1"/>
          </p:cNvSpPr>
          <p:nvPr>
            <p:ph type="sldNum" sz="quarter" idx="4"/>
          </p:nvPr>
        </p:nvSpPr>
        <p:spPr>
          <a:xfrm>
            <a:off x="8534442" y="-139701"/>
            <a:ext cx="609599" cy="711201"/>
          </a:xfrm>
          <a:prstGeom prst="rect">
            <a:avLst/>
          </a:prstGeom>
        </p:spPr>
        <p:txBody>
          <a:bodyPr vert="horz" lIns="90989" tIns="45497" rIns="90989" bIns="45497" rtlCol="0" anchor="ctr"/>
          <a:lstStyle>
            <a:lvl1pPr algn="r">
              <a:defRPr sz="4400" b="1">
                <a:solidFill>
                  <a:srgbClr val="AFB1A5"/>
                </a:solidFill>
                <a:latin typeface="Verdana"/>
                <a:cs typeface="Verdana"/>
              </a:defRPr>
            </a:lvl1pPr>
          </a:lstStyle>
          <a:p>
            <a:fld id="{93463C0C-1AA8-7B47-8CA8-BFBFDC78ABA1}" type="slidenum">
              <a:rPr lang="fr-FR" smtClean="0"/>
              <a:pPr/>
              <a:t>‹N°›</a:t>
            </a:fld>
            <a:endParaRPr lang="fr-FR" dirty="0"/>
          </a:p>
        </p:txBody>
      </p:sp>
      <p:sp>
        <p:nvSpPr>
          <p:cNvPr id="6" name="Titre 1"/>
          <p:cNvSpPr>
            <a:spLocks noGrp="1"/>
          </p:cNvSpPr>
          <p:nvPr>
            <p:ph type="title"/>
          </p:nvPr>
        </p:nvSpPr>
        <p:spPr>
          <a:xfrm>
            <a:off x="457200" y="774700"/>
            <a:ext cx="8229600" cy="520700"/>
          </a:xfrm>
        </p:spPr>
        <p:txBody>
          <a:bodyPr>
            <a:normAutofit/>
          </a:bodyPr>
          <a:lstStyle>
            <a:lvl1pPr algn="l">
              <a:defRPr sz="2600" b="1">
                <a:solidFill>
                  <a:srgbClr val="2663B4"/>
                </a:solidFill>
              </a:defRPr>
            </a:lvl1pPr>
          </a:lstStyle>
          <a:p>
            <a:r>
              <a:rPr lang="fr-FR" smtClean="0"/>
              <a:t>Cliquez et modifiez le titre</a:t>
            </a:r>
            <a:endParaRPr lang="fr-FR" dirty="0"/>
          </a:p>
        </p:txBody>
      </p:sp>
    </p:spTree>
    <p:extLst>
      <p:ext uri="{BB962C8B-B14F-4D97-AF65-F5344CB8AC3E}">
        <p14:creationId xmlns:p14="http://schemas.microsoft.com/office/powerpoint/2010/main" val="341556244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90641" y="565533"/>
            <a:ext cx="2302063" cy="869607"/>
          </a:xfrm>
        </p:spPr>
        <p:txBody>
          <a:bodyPr/>
          <a:lstStyle>
            <a:lvl1pPr algn="l">
              <a:defRPr sz="2000" b="1"/>
            </a:lvl1pPr>
          </a:lstStyle>
          <a:p>
            <a:r>
              <a:rPr lang="fr-FR" dirty="0" smtClean="0"/>
              <a:t>Cliquez et modifiez le titre</a:t>
            </a:r>
            <a:endParaRPr lang="fr-FR" dirty="0"/>
          </a:p>
        </p:txBody>
      </p:sp>
      <p:sp>
        <p:nvSpPr>
          <p:cNvPr id="3" name="Espace réservé du contenu 2"/>
          <p:cNvSpPr>
            <a:spLocks noGrp="1"/>
          </p:cNvSpPr>
          <p:nvPr>
            <p:ph idx="1"/>
          </p:nvPr>
        </p:nvSpPr>
        <p:spPr>
          <a:xfrm>
            <a:off x="3292667" y="565493"/>
            <a:ext cx="5279837" cy="556067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p:nvPr>
        </p:nvSpPr>
        <p:spPr>
          <a:xfrm>
            <a:off x="990641" y="1866908"/>
            <a:ext cx="2302063" cy="4259263"/>
          </a:xfrm>
          <a:prstGeom prst="rect">
            <a:avLst/>
          </a:prstGeom>
        </p:spPr>
        <p:txBody>
          <a:bodyPr/>
          <a:lstStyle>
            <a:lvl1pPr marL="0" indent="0">
              <a:buNone/>
              <a:defRPr sz="1400"/>
            </a:lvl1pPr>
            <a:lvl2pPr marL="454944" indent="0">
              <a:buNone/>
              <a:defRPr sz="1200"/>
            </a:lvl2pPr>
            <a:lvl3pPr marL="909891" indent="0">
              <a:buNone/>
              <a:defRPr sz="1000"/>
            </a:lvl3pPr>
            <a:lvl4pPr marL="1364836" indent="0">
              <a:buNone/>
              <a:defRPr sz="900"/>
            </a:lvl4pPr>
            <a:lvl5pPr marL="1819780" indent="0">
              <a:buNone/>
              <a:defRPr sz="900"/>
            </a:lvl5pPr>
            <a:lvl6pPr marL="2274721" indent="0">
              <a:buNone/>
              <a:defRPr sz="900"/>
            </a:lvl6pPr>
            <a:lvl7pPr marL="2729668" indent="0">
              <a:buNone/>
              <a:defRPr sz="900"/>
            </a:lvl7pPr>
            <a:lvl8pPr marL="3184614" indent="0">
              <a:buNone/>
              <a:defRPr sz="900"/>
            </a:lvl8pPr>
            <a:lvl9pPr marL="3639563" indent="0">
              <a:buNone/>
              <a:defRPr sz="900"/>
            </a:lvl9pPr>
          </a:lstStyle>
          <a:p>
            <a:pPr lvl="0"/>
            <a:r>
              <a:rPr lang="fr-FR" dirty="0"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D05318D3-6278-41C3-BFE2-3E9B2ABFC3F2}" type="datetime1">
              <a:rPr lang="fr-FR">
                <a:solidFill>
                  <a:srgbClr val="000000">
                    <a:tint val="75000"/>
                  </a:srgbClr>
                </a:solidFill>
              </a:rPr>
              <a:pPr>
                <a:defRPr/>
              </a:pPr>
              <a:t>18/04/2014</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7" name="Espace réservé du numéro de diapositive 6"/>
          <p:cNvSpPr>
            <a:spLocks noGrp="1"/>
          </p:cNvSpPr>
          <p:nvPr>
            <p:ph type="sldNum" sz="quarter" idx="12"/>
          </p:nvPr>
        </p:nvSpPr>
        <p:spPr/>
        <p:txBody>
          <a:bodyPr/>
          <a:lstStyle>
            <a:lvl1pPr>
              <a:defRPr/>
            </a:lvl1pPr>
          </a:lstStyle>
          <a:p>
            <a:pPr>
              <a:defRPr/>
            </a:pPr>
            <a:fld id="{15BEAEC8-EDF2-44D4-ACD6-38F0009FE125}"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113785899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4944" indent="0">
              <a:buNone/>
              <a:defRPr sz="2800"/>
            </a:lvl2pPr>
            <a:lvl3pPr marL="909891" indent="0">
              <a:buNone/>
              <a:defRPr sz="2400"/>
            </a:lvl3pPr>
            <a:lvl4pPr marL="1364836" indent="0">
              <a:buNone/>
              <a:defRPr sz="2000"/>
            </a:lvl4pPr>
            <a:lvl5pPr marL="1819780" indent="0">
              <a:buNone/>
              <a:defRPr sz="2000"/>
            </a:lvl5pPr>
            <a:lvl6pPr marL="2274721" indent="0">
              <a:buNone/>
              <a:defRPr sz="2000"/>
            </a:lvl6pPr>
            <a:lvl7pPr marL="2729668" indent="0">
              <a:buNone/>
              <a:defRPr sz="2000"/>
            </a:lvl7pPr>
            <a:lvl8pPr marL="3184614" indent="0">
              <a:buNone/>
              <a:defRPr sz="2000"/>
            </a:lvl8pPr>
            <a:lvl9pPr marL="3639563" indent="0">
              <a:buNone/>
              <a:defRPr sz="2000"/>
            </a:lvl9pPr>
          </a:lstStyle>
          <a:p>
            <a:pPr lvl="0"/>
            <a:endParaRPr lang="fr-FR" noProof="0"/>
          </a:p>
        </p:txBody>
      </p:sp>
      <p:sp>
        <p:nvSpPr>
          <p:cNvPr id="4" name="Espace réservé du texte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4944" indent="0">
              <a:buNone/>
              <a:defRPr sz="1200"/>
            </a:lvl2pPr>
            <a:lvl3pPr marL="909891" indent="0">
              <a:buNone/>
              <a:defRPr sz="1000"/>
            </a:lvl3pPr>
            <a:lvl4pPr marL="1364836" indent="0">
              <a:buNone/>
              <a:defRPr sz="900"/>
            </a:lvl4pPr>
            <a:lvl5pPr marL="1819780" indent="0">
              <a:buNone/>
              <a:defRPr sz="900"/>
            </a:lvl5pPr>
            <a:lvl6pPr marL="2274721" indent="0">
              <a:buNone/>
              <a:defRPr sz="900"/>
            </a:lvl6pPr>
            <a:lvl7pPr marL="2729668" indent="0">
              <a:buNone/>
              <a:defRPr sz="900"/>
            </a:lvl7pPr>
            <a:lvl8pPr marL="3184614" indent="0">
              <a:buNone/>
              <a:defRPr sz="900"/>
            </a:lvl8pPr>
            <a:lvl9pPr marL="3639563"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874C877E-66F8-4714-90DF-94418ADC4675}" type="datetime1">
              <a:rPr lang="fr-FR">
                <a:solidFill>
                  <a:srgbClr val="000000">
                    <a:tint val="75000"/>
                  </a:srgbClr>
                </a:solidFill>
              </a:rPr>
              <a:pPr>
                <a:defRPr/>
              </a:pPr>
              <a:t>18/04/2014</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7" name="Espace réservé du numéro de diapositive 6"/>
          <p:cNvSpPr>
            <a:spLocks noGrp="1"/>
          </p:cNvSpPr>
          <p:nvPr>
            <p:ph type="sldNum" sz="quarter" idx="12"/>
          </p:nvPr>
        </p:nvSpPr>
        <p:spPr/>
        <p:txBody>
          <a:bodyPr/>
          <a:lstStyle>
            <a:lvl1pPr>
              <a:defRPr/>
            </a:lvl1pPr>
          </a:lstStyle>
          <a:p>
            <a:pPr>
              <a:defRPr/>
            </a:pPr>
            <a:fld id="{1056AAA4-24EF-4B23-98DB-32DC95A0E90D}"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338718746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a:xfrm>
            <a:off x="1041400" y="1600200"/>
            <a:ext cx="7543800" cy="4953000"/>
          </a:xfrm>
          <a:prstGeom prst="rect">
            <a:avLst/>
          </a:prstGeom>
        </p:spPr>
        <p:txBody>
          <a:bodyPr vert="eaVert"/>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E2A36179-0E9B-4175-AC1B-179E78805E4F}"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38F3E7EB-1EEF-4CFA-90E9-67B6B1F62FE1}"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38546540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1" y="565492"/>
            <a:ext cx="2057400" cy="5962307"/>
          </a:xfrm>
        </p:spPr>
        <p:txBody>
          <a:bodyPr vert="eaVert"/>
          <a:lstStyle/>
          <a:p>
            <a:r>
              <a:rPr lang="fr-FR" dirty="0" smtClean="0"/>
              <a:t>Cliquez et modifiez le titre</a:t>
            </a:r>
            <a:endParaRPr lang="fr-FR" dirty="0"/>
          </a:p>
        </p:txBody>
      </p:sp>
      <p:sp>
        <p:nvSpPr>
          <p:cNvPr id="3" name="Espace réservé du texte vertical 2"/>
          <p:cNvSpPr>
            <a:spLocks noGrp="1"/>
          </p:cNvSpPr>
          <p:nvPr>
            <p:ph type="body" orient="vert" idx="1"/>
          </p:nvPr>
        </p:nvSpPr>
        <p:spPr>
          <a:xfrm>
            <a:off x="457200" y="565497"/>
            <a:ext cx="6019800" cy="5962306"/>
          </a:xfrm>
          <a:prstGeom prst="rect">
            <a:avLst/>
          </a:prstGeom>
        </p:spPr>
        <p:txBody>
          <a:bodyPr vert="eaVert"/>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D645C55F-F94F-4B5D-804C-53DBD7733712}"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1E69C814-EE3E-4807-B382-93787EBED8C8}"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233250285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type="tx">
  <p:cSld name="Titr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2"/>
          <p:cNvSpPr>
            <a:spLocks noGrp="1"/>
          </p:cNvSpPr>
          <p:nvPr>
            <p:ph type="body"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27E34D93-F14A-F543-80D6-B4EBFB4FABD1}" type="datetime1">
              <a:rPr lang="fr-FR">
                <a:solidFill>
                  <a:srgbClr val="000000">
                    <a:tint val="75000"/>
                  </a:srgbClr>
                </a:solidFill>
              </a: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a:xfrm>
            <a:off x="3124200" y="6356391"/>
            <a:ext cx="2895600" cy="365125"/>
          </a:xfrm>
          <a:prstGeom prst="rect">
            <a:avLst/>
          </a:prstGeom>
        </p:spPr>
        <p:txBody>
          <a:bodyPr/>
          <a:lstStyle>
            <a:lvl1pPr>
              <a:defRPr>
                <a:latin typeface="Arial" charset="0"/>
                <a:ea typeface="ＭＳ Ｐゴシック" pitchFamily="34" charset="-128"/>
                <a:cs typeface="+mn-cs"/>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CD64D507-F8E1-604A-B1A9-69B45B057F0B}" type="slidenum">
              <a:rPr lang="fr-FR">
                <a:solidFill>
                  <a:prstClr val="white"/>
                </a:solidFill>
              </a:rPr>
              <a:pPr/>
              <a:t>‹N°›</a:t>
            </a:fld>
            <a:endParaRPr lang="fr-FR">
              <a:solidFill>
                <a:prstClr val="white"/>
              </a:solidFill>
            </a:endParaRPr>
          </a:p>
        </p:txBody>
      </p:sp>
    </p:spTree>
    <p:extLst>
      <p:ext uri="{BB962C8B-B14F-4D97-AF65-F5344CB8AC3E}">
        <p14:creationId xmlns:p14="http://schemas.microsoft.com/office/powerpoint/2010/main" val="6526371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8"/>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4944" indent="0" algn="ctr">
              <a:buNone/>
              <a:defRPr>
                <a:solidFill>
                  <a:schemeClr val="tx1">
                    <a:tint val="75000"/>
                  </a:schemeClr>
                </a:solidFill>
              </a:defRPr>
            </a:lvl2pPr>
            <a:lvl3pPr marL="909891" indent="0" algn="ctr">
              <a:buNone/>
              <a:defRPr>
                <a:solidFill>
                  <a:schemeClr val="tx1">
                    <a:tint val="75000"/>
                  </a:schemeClr>
                </a:solidFill>
              </a:defRPr>
            </a:lvl3pPr>
            <a:lvl4pPr marL="1364836" indent="0" algn="ctr">
              <a:buNone/>
              <a:defRPr>
                <a:solidFill>
                  <a:schemeClr val="tx1">
                    <a:tint val="75000"/>
                  </a:schemeClr>
                </a:solidFill>
              </a:defRPr>
            </a:lvl4pPr>
            <a:lvl5pPr marL="1819780" indent="0" algn="ctr">
              <a:buNone/>
              <a:defRPr>
                <a:solidFill>
                  <a:schemeClr val="tx1">
                    <a:tint val="75000"/>
                  </a:schemeClr>
                </a:solidFill>
              </a:defRPr>
            </a:lvl5pPr>
            <a:lvl6pPr marL="2274721" indent="0" algn="ctr">
              <a:buNone/>
              <a:defRPr>
                <a:solidFill>
                  <a:schemeClr val="tx1">
                    <a:tint val="75000"/>
                  </a:schemeClr>
                </a:solidFill>
              </a:defRPr>
            </a:lvl6pPr>
            <a:lvl7pPr marL="2729668" indent="0" algn="ctr">
              <a:buNone/>
              <a:defRPr>
                <a:solidFill>
                  <a:schemeClr val="tx1">
                    <a:tint val="75000"/>
                  </a:schemeClr>
                </a:solidFill>
              </a:defRPr>
            </a:lvl7pPr>
            <a:lvl8pPr marL="3184614" indent="0" algn="ctr">
              <a:buNone/>
              <a:defRPr>
                <a:solidFill>
                  <a:schemeClr val="tx1">
                    <a:tint val="75000"/>
                  </a:schemeClr>
                </a:solidFill>
              </a:defRPr>
            </a:lvl8pPr>
            <a:lvl9pPr marL="3639563"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BCBA1003-38ED-4885-ABF2-26486EBEF487}"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ECA0B239-2666-46EF-9D43-6F68ECEC71FD}"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7845043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a:xfrm>
            <a:off x="1041400" y="1981200"/>
            <a:ext cx="7543800" cy="4546600"/>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5BA68BEC-C696-4EC0-B216-B0B66D681248}"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AC00B9BC-7F85-4995-A89E-4719F3DFF52F}"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349978870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41"/>
            <a:ext cx="7772400" cy="1362075"/>
          </a:xfrm>
        </p:spPr>
        <p:txBody>
          <a:bodyPr/>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4944" indent="0">
              <a:buNone/>
              <a:defRPr sz="1800">
                <a:solidFill>
                  <a:schemeClr val="tx1">
                    <a:tint val="75000"/>
                  </a:schemeClr>
                </a:solidFill>
              </a:defRPr>
            </a:lvl2pPr>
            <a:lvl3pPr marL="909891" indent="0">
              <a:buNone/>
              <a:defRPr sz="1600">
                <a:solidFill>
                  <a:schemeClr val="tx1">
                    <a:tint val="75000"/>
                  </a:schemeClr>
                </a:solidFill>
              </a:defRPr>
            </a:lvl3pPr>
            <a:lvl4pPr marL="1364836" indent="0">
              <a:buNone/>
              <a:defRPr sz="1400">
                <a:solidFill>
                  <a:schemeClr val="tx1">
                    <a:tint val="75000"/>
                  </a:schemeClr>
                </a:solidFill>
              </a:defRPr>
            </a:lvl4pPr>
            <a:lvl5pPr marL="1819780" indent="0">
              <a:buNone/>
              <a:defRPr sz="1400">
                <a:solidFill>
                  <a:schemeClr val="tx1">
                    <a:tint val="75000"/>
                  </a:schemeClr>
                </a:solidFill>
              </a:defRPr>
            </a:lvl5pPr>
            <a:lvl6pPr marL="2274721" indent="0">
              <a:buNone/>
              <a:defRPr sz="1400">
                <a:solidFill>
                  <a:schemeClr val="tx1">
                    <a:tint val="75000"/>
                  </a:schemeClr>
                </a:solidFill>
              </a:defRPr>
            </a:lvl6pPr>
            <a:lvl7pPr marL="2729668" indent="0">
              <a:buNone/>
              <a:defRPr sz="1400">
                <a:solidFill>
                  <a:schemeClr val="tx1">
                    <a:tint val="75000"/>
                  </a:schemeClr>
                </a:solidFill>
              </a:defRPr>
            </a:lvl7pPr>
            <a:lvl8pPr marL="3184614" indent="0">
              <a:buNone/>
              <a:defRPr sz="1400">
                <a:solidFill>
                  <a:schemeClr val="tx1">
                    <a:tint val="75000"/>
                  </a:schemeClr>
                </a:solidFill>
              </a:defRPr>
            </a:lvl8pPr>
            <a:lvl9pPr marL="3639563"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AACE087F-E3C3-47B6-B938-6703CB084019}"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3B6CAD09-65A1-4990-BAA4-18696306B0F8}"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318477568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1041400" y="1600241"/>
            <a:ext cx="3632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838700" y="1600241"/>
            <a:ext cx="3746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e la date 4"/>
          <p:cNvSpPr>
            <a:spLocks noGrp="1"/>
          </p:cNvSpPr>
          <p:nvPr>
            <p:ph type="dt" sz="half" idx="10"/>
          </p:nvPr>
        </p:nvSpPr>
        <p:spPr/>
        <p:txBody>
          <a:bodyPr/>
          <a:lstStyle>
            <a:lvl1pPr>
              <a:defRPr/>
            </a:lvl1pPr>
          </a:lstStyle>
          <a:p>
            <a:pPr>
              <a:defRPr/>
            </a:pPr>
            <a:fld id="{0199572E-A8FF-49D8-A34E-102D5B859DE5}" type="datetime1">
              <a:rPr lang="fr-FR">
                <a:solidFill>
                  <a:srgbClr val="000000">
                    <a:tint val="75000"/>
                  </a:srgbClr>
                </a:solidFill>
              </a:rPr>
              <a:pPr>
                <a:defRPr/>
              </a:pPr>
              <a:t>18/04/2014</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7" name="Espace réservé du numéro de diapositive 6"/>
          <p:cNvSpPr>
            <a:spLocks noGrp="1"/>
          </p:cNvSpPr>
          <p:nvPr>
            <p:ph type="sldNum" sz="quarter" idx="12"/>
          </p:nvPr>
        </p:nvSpPr>
        <p:spPr/>
        <p:txBody>
          <a:bodyPr/>
          <a:lstStyle>
            <a:lvl1pPr>
              <a:defRPr/>
            </a:lvl1pPr>
          </a:lstStyle>
          <a:p>
            <a:pPr>
              <a:defRPr/>
            </a:pPr>
            <a:fld id="{37F8FA6B-B270-4DBF-8505-749F273C6E88}"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14381150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4944" indent="0">
              <a:buNone/>
              <a:defRPr sz="2000" b="1"/>
            </a:lvl2pPr>
            <a:lvl3pPr marL="909891" indent="0">
              <a:buNone/>
              <a:defRPr sz="1800" b="1"/>
            </a:lvl3pPr>
            <a:lvl4pPr marL="1364836" indent="0">
              <a:buNone/>
              <a:defRPr sz="1600" b="1"/>
            </a:lvl4pPr>
            <a:lvl5pPr marL="1819780" indent="0">
              <a:buNone/>
              <a:defRPr sz="1600" b="1"/>
            </a:lvl5pPr>
            <a:lvl6pPr marL="2274721" indent="0">
              <a:buNone/>
              <a:defRPr sz="1600" b="1"/>
            </a:lvl6pPr>
            <a:lvl7pPr marL="2729668" indent="0">
              <a:buNone/>
              <a:defRPr sz="1600" b="1"/>
            </a:lvl7pPr>
            <a:lvl8pPr marL="3184614" indent="0">
              <a:buNone/>
              <a:defRPr sz="1600" b="1"/>
            </a:lvl8pPr>
            <a:lvl9pPr marL="3639563"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4944" indent="0">
              <a:buNone/>
              <a:defRPr sz="2000" b="1"/>
            </a:lvl2pPr>
            <a:lvl3pPr marL="909891" indent="0">
              <a:buNone/>
              <a:defRPr sz="1800" b="1"/>
            </a:lvl3pPr>
            <a:lvl4pPr marL="1364836" indent="0">
              <a:buNone/>
              <a:defRPr sz="1600" b="1"/>
            </a:lvl4pPr>
            <a:lvl5pPr marL="1819780" indent="0">
              <a:buNone/>
              <a:defRPr sz="1600" b="1"/>
            </a:lvl5pPr>
            <a:lvl6pPr marL="2274721" indent="0">
              <a:buNone/>
              <a:defRPr sz="1600" b="1"/>
            </a:lvl6pPr>
            <a:lvl7pPr marL="2729668" indent="0">
              <a:buNone/>
              <a:defRPr sz="1600" b="1"/>
            </a:lvl7pPr>
            <a:lvl8pPr marL="3184614" indent="0">
              <a:buNone/>
              <a:defRPr sz="1600" b="1"/>
            </a:lvl8pPr>
            <a:lvl9pPr marL="3639563"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pPr>
              <a:defRPr/>
            </a:pPr>
            <a:fld id="{A4C9D748-9C85-46A4-971E-98CEF78B46F7}" type="datetime1">
              <a:rPr lang="fr-FR">
                <a:solidFill>
                  <a:srgbClr val="000000">
                    <a:tint val="75000"/>
                  </a:srgbClr>
                </a:solidFill>
              </a:rPr>
              <a:pPr>
                <a:defRPr/>
              </a:pPr>
              <a:t>18/04/2014</a:t>
            </a:fld>
            <a:endParaRPr lang="fr-FR">
              <a:solidFill>
                <a:srgbClr val="000000">
                  <a:tint val="75000"/>
                </a:srgbClr>
              </a:solidFill>
            </a:endParaRPr>
          </a:p>
        </p:txBody>
      </p:sp>
      <p:sp>
        <p:nvSpPr>
          <p:cNvPr id="8" name="Espace réservé du pied de page 7"/>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9" name="Espace réservé du numéro de diapositive 8"/>
          <p:cNvSpPr>
            <a:spLocks noGrp="1"/>
          </p:cNvSpPr>
          <p:nvPr>
            <p:ph type="sldNum" sz="quarter" idx="12"/>
          </p:nvPr>
        </p:nvSpPr>
        <p:spPr/>
        <p:txBody>
          <a:bodyPr/>
          <a:lstStyle>
            <a:lvl1pPr>
              <a:defRPr/>
            </a:lvl1pPr>
          </a:lstStyle>
          <a:p>
            <a:pPr>
              <a:defRPr/>
            </a:pPr>
            <a:fld id="{31123FCD-495B-4954-8BA5-C15DCA722D4F}"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1082918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6" name="Espace réservé de la date 10"/>
          <p:cNvSpPr>
            <a:spLocks noGrp="1"/>
          </p:cNvSpPr>
          <p:nvPr>
            <p:ph type="dt" sz="half" idx="2"/>
          </p:nvPr>
        </p:nvSpPr>
        <p:spPr>
          <a:xfrm>
            <a:off x="7429499" y="309572"/>
            <a:ext cx="1104902" cy="261937"/>
          </a:xfrm>
          <a:prstGeom prst="rect">
            <a:avLst/>
          </a:prstGeom>
        </p:spPr>
        <p:txBody>
          <a:bodyPr vert="horz" lIns="90989" tIns="45497" rIns="90989" bIns="45497" rtlCol="0" anchor="ctr"/>
          <a:lstStyle>
            <a:lvl1pPr algn="ctr">
              <a:defRPr sz="1000">
                <a:solidFill>
                  <a:srgbClr val="AFB1A5"/>
                </a:solidFill>
                <a:latin typeface="Verdana"/>
                <a:cs typeface="Verdana"/>
              </a:defRPr>
            </a:lvl1pPr>
          </a:lstStyle>
          <a:p>
            <a:fld id="{B080357A-5939-DE4D-B465-DC23F4316C3C}" type="datetime1">
              <a:rPr lang="fr-FR" smtClean="0"/>
              <a:pPr/>
              <a:t>18/04/2014</a:t>
            </a:fld>
            <a:endParaRPr lang="fr-FR" dirty="0"/>
          </a:p>
        </p:txBody>
      </p:sp>
      <p:sp>
        <p:nvSpPr>
          <p:cNvPr id="7" name="Espace réservé du pied de page 11"/>
          <p:cNvSpPr>
            <a:spLocks noGrp="1"/>
          </p:cNvSpPr>
          <p:nvPr>
            <p:ph type="ftr" sz="quarter" idx="3"/>
          </p:nvPr>
        </p:nvSpPr>
        <p:spPr>
          <a:xfrm>
            <a:off x="3238500" y="7"/>
            <a:ext cx="2781300" cy="504825"/>
          </a:xfrm>
          <a:prstGeom prst="rect">
            <a:avLst/>
          </a:prstGeom>
        </p:spPr>
        <p:txBody>
          <a:bodyPr vert="horz" lIns="90989" tIns="45497" rIns="90989" bIns="45497" rtlCol="0" anchor="ctr"/>
          <a:lstStyle>
            <a:lvl1pPr algn="l">
              <a:defRPr sz="1000" b="1">
                <a:solidFill>
                  <a:schemeClr val="bg1"/>
                </a:solidFill>
                <a:latin typeface="Verdana"/>
                <a:cs typeface="Verdana"/>
              </a:defRPr>
            </a:lvl1pPr>
          </a:lstStyle>
          <a:p>
            <a:r>
              <a:rPr lang="fr-FR" dirty="0" smtClean="0">
                <a:solidFill>
                  <a:prstClr val="white"/>
                </a:solidFill>
              </a:rPr>
              <a:t>Titre de la Présentation &gt; Titre de la partie</a:t>
            </a:r>
            <a:endParaRPr lang="fr-FR" dirty="0">
              <a:solidFill>
                <a:prstClr val="white"/>
              </a:solidFill>
            </a:endParaRPr>
          </a:p>
        </p:txBody>
      </p:sp>
      <p:sp>
        <p:nvSpPr>
          <p:cNvPr id="10" name="Espace réservé du numéro de diapositive 12"/>
          <p:cNvSpPr>
            <a:spLocks noGrp="1"/>
          </p:cNvSpPr>
          <p:nvPr>
            <p:ph type="sldNum" sz="quarter" idx="4"/>
          </p:nvPr>
        </p:nvSpPr>
        <p:spPr>
          <a:xfrm>
            <a:off x="8534401" y="309572"/>
            <a:ext cx="454556" cy="261937"/>
          </a:xfrm>
          <a:prstGeom prst="rect">
            <a:avLst/>
          </a:prstGeom>
        </p:spPr>
        <p:txBody>
          <a:bodyPr vert="horz" lIns="90989" tIns="45497" rIns="90989" bIns="45497" rtlCol="0" anchor="ctr"/>
          <a:lstStyle>
            <a:lvl1pPr algn="r">
              <a:defRPr sz="1000" b="1">
                <a:solidFill>
                  <a:srgbClr val="AFB1A5"/>
                </a:solidFill>
                <a:latin typeface="Verdana"/>
                <a:cs typeface="Verdana"/>
              </a:defRPr>
            </a:lvl1pPr>
          </a:lstStyle>
          <a:p>
            <a:fld id="{93463C0C-1AA8-7B47-8CA8-BFBFDC78ABA1}" type="slidenum">
              <a:rPr lang="fr-FR" smtClean="0"/>
              <a:pPr/>
              <a:t>‹N°›</a:t>
            </a:fld>
            <a:endParaRPr lang="fr-FR" dirty="0"/>
          </a:p>
        </p:txBody>
      </p:sp>
    </p:spTree>
    <p:extLst>
      <p:ext uri="{BB962C8B-B14F-4D97-AF65-F5344CB8AC3E}">
        <p14:creationId xmlns:p14="http://schemas.microsoft.com/office/powerpoint/2010/main" val="346804317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lvl1pPr>
              <a:defRPr/>
            </a:lvl1pPr>
          </a:lstStyle>
          <a:p>
            <a:pPr>
              <a:defRPr/>
            </a:pPr>
            <a:fld id="{A6F203A4-23E4-4BC0-BA8E-6A8825DEBB72}" type="datetime1">
              <a:rPr lang="fr-FR">
                <a:solidFill>
                  <a:srgbClr val="000000">
                    <a:tint val="75000"/>
                  </a:srgbClr>
                </a:solidFill>
              </a:rPr>
              <a:pPr>
                <a:defRPr/>
              </a:pPr>
              <a:t>18/04/2014</a:t>
            </a:fld>
            <a:endParaRPr lang="fr-FR">
              <a:solidFill>
                <a:srgbClr val="000000">
                  <a:tint val="75000"/>
                </a:srgbClr>
              </a:solidFill>
            </a:endParaRPr>
          </a:p>
        </p:txBody>
      </p:sp>
      <p:sp>
        <p:nvSpPr>
          <p:cNvPr id="4" name="Espace réservé du pied de page 3"/>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5" name="Espace réservé du numéro de diapositive 4"/>
          <p:cNvSpPr>
            <a:spLocks noGrp="1"/>
          </p:cNvSpPr>
          <p:nvPr>
            <p:ph type="sldNum" sz="quarter" idx="12"/>
          </p:nvPr>
        </p:nvSpPr>
        <p:spPr/>
        <p:txBody>
          <a:bodyPr/>
          <a:lstStyle>
            <a:lvl1pPr>
              <a:defRPr/>
            </a:lvl1pPr>
          </a:lstStyle>
          <a:p>
            <a:pPr>
              <a:defRPr/>
            </a:pPr>
            <a:fld id="{85C84CDC-7856-4A06-8415-4D820DC663BC}"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5263506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fld id="{B7E564F7-E659-4D40-9ADF-7750C2083E08}" type="datetime1">
              <a:rPr lang="fr-FR">
                <a:solidFill>
                  <a:srgbClr val="000000">
                    <a:tint val="75000"/>
                  </a:srgbClr>
                </a:solidFill>
              </a:rPr>
              <a:pPr>
                <a:defRPr/>
              </a:pPr>
              <a:t>18/04/2014</a:t>
            </a:fld>
            <a:endParaRPr lang="fr-FR">
              <a:solidFill>
                <a:srgbClr val="000000">
                  <a:tint val="75000"/>
                </a:srgbClr>
              </a:solidFill>
            </a:endParaRPr>
          </a:p>
        </p:txBody>
      </p:sp>
      <p:sp>
        <p:nvSpPr>
          <p:cNvPr id="3" name="Espace réservé du pied de page 2"/>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4" name="Espace réservé du numéro de diapositive 3"/>
          <p:cNvSpPr>
            <a:spLocks noGrp="1"/>
          </p:cNvSpPr>
          <p:nvPr>
            <p:ph type="sldNum" sz="quarter" idx="12"/>
          </p:nvPr>
        </p:nvSpPr>
        <p:spPr/>
        <p:txBody>
          <a:bodyPr/>
          <a:lstStyle>
            <a:lvl1pPr>
              <a:defRPr/>
            </a:lvl1pPr>
          </a:lstStyle>
          <a:p>
            <a:pPr>
              <a:defRPr/>
            </a:pPr>
            <a:fld id="{AB0E4D5F-CC68-464D-9DAC-6527C99C17D0}"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64431489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90641" y="565533"/>
            <a:ext cx="2302063" cy="869607"/>
          </a:xfrm>
        </p:spPr>
        <p:txBody>
          <a:bodyPr/>
          <a:lstStyle>
            <a:lvl1pPr algn="l">
              <a:defRPr sz="2000" b="1"/>
            </a:lvl1pPr>
          </a:lstStyle>
          <a:p>
            <a:r>
              <a:rPr lang="fr-FR" dirty="0" smtClean="0"/>
              <a:t>Cliquez et modifiez le titre</a:t>
            </a:r>
            <a:endParaRPr lang="fr-FR" dirty="0"/>
          </a:p>
        </p:txBody>
      </p:sp>
      <p:sp>
        <p:nvSpPr>
          <p:cNvPr id="3" name="Espace réservé du contenu 2"/>
          <p:cNvSpPr>
            <a:spLocks noGrp="1"/>
          </p:cNvSpPr>
          <p:nvPr>
            <p:ph idx="1"/>
          </p:nvPr>
        </p:nvSpPr>
        <p:spPr>
          <a:xfrm>
            <a:off x="3292667" y="565493"/>
            <a:ext cx="5279837" cy="556067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p:nvPr>
        </p:nvSpPr>
        <p:spPr>
          <a:xfrm>
            <a:off x="990641" y="1866908"/>
            <a:ext cx="2302063" cy="4259263"/>
          </a:xfrm>
          <a:prstGeom prst="rect">
            <a:avLst/>
          </a:prstGeom>
        </p:spPr>
        <p:txBody>
          <a:bodyPr/>
          <a:lstStyle>
            <a:lvl1pPr marL="0" indent="0">
              <a:buNone/>
              <a:defRPr sz="1400"/>
            </a:lvl1pPr>
            <a:lvl2pPr marL="454944" indent="0">
              <a:buNone/>
              <a:defRPr sz="1200"/>
            </a:lvl2pPr>
            <a:lvl3pPr marL="909891" indent="0">
              <a:buNone/>
              <a:defRPr sz="1000"/>
            </a:lvl3pPr>
            <a:lvl4pPr marL="1364836" indent="0">
              <a:buNone/>
              <a:defRPr sz="900"/>
            </a:lvl4pPr>
            <a:lvl5pPr marL="1819780" indent="0">
              <a:buNone/>
              <a:defRPr sz="900"/>
            </a:lvl5pPr>
            <a:lvl6pPr marL="2274721" indent="0">
              <a:buNone/>
              <a:defRPr sz="900"/>
            </a:lvl6pPr>
            <a:lvl7pPr marL="2729668" indent="0">
              <a:buNone/>
              <a:defRPr sz="900"/>
            </a:lvl7pPr>
            <a:lvl8pPr marL="3184614" indent="0">
              <a:buNone/>
              <a:defRPr sz="900"/>
            </a:lvl8pPr>
            <a:lvl9pPr marL="3639563" indent="0">
              <a:buNone/>
              <a:defRPr sz="900"/>
            </a:lvl9pPr>
          </a:lstStyle>
          <a:p>
            <a:pPr lvl="0"/>
            <a:r>
              <a:rPr lang="fr-FR" dirty="0"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D05318D3-6278-41C3-BFE2-3E9B2ABFC3F2}" type="datetime1">
              <a:rPr lang="fr-FR">
                <a:solidFill>
                  <a:srgbClr val="000000">
                    <a:tint val="75000"/>
                  </a:srgbClr>
                </a:solidFill>
              </a:rPr>
              <a:pPr>
                <a:defRPr/>
              </a:pPr>
              <a:t>18/04/2014</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7" name="Espace réservé du numéro de diapositive 6"/>
          <p:cNvSpPr>
            <a:spLocks noGrp="1"/>
          </p:cNvSpPr>
          <p:nvPr>
            <p:ph type="sldNum" sz="quarter" idx="12"/>
          </p:nvPr>
        </p:nvSpPr>
        <p:spPr/>
        <p:txBody>
          <a:bodyPr/>
          <a:lstStyle>
            <a:lvl1pPr>
              <a:defRPr/>
            </a:lvl1pPr>
          </a:lstStyle>
          <a:p>
            <a:pPr>
              <a:defRPr/>
            </a:pPr>
            <a:fld id="{15BEAEC8-EDF2-44D4-ACD6-38F0009FE125}"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283612493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4944" indent="0">
              <a:buNone/>
              <a:defRPr sz="2800"/>
            </a:lvl2pPr>
            <a:lvl3pPr marL="909891" indent="0">
              <a:buNone/>
              <a:defRPr sz="2400"/>
            </a:lvl3pPr>
            <a:lvl4pPr marL="1364836" indent="0">
              <a:buNone/>
              <a:defRPr sz="2000"/>
            </a:lvl4pPr>
            <a:lvl5pPr marL="1819780" indent="0">
              <a:buNone/>
              <a:defRPr sz="2000"/>
            </a:lvl5pPr>
            <a:lvl6pPr marL="2274721" indent="0">
              <a:buNone/>
              <a:defRPr sz="2000"/>
            </a:lvl6pPr>
            <a:lvl7pPr marL="2729668" indent="0">
              <a:buNone/>
              <a:defRPr sz="2000"/>
            </a:lvl7pPr>
            <a:lvl8pPr marL="3184614" indent="0">
              <a:buNone/>
              <a:defRPr sz="2000"/>
            </a:lvl8pPr>
            <a:lvl9pPr marL="3639563" indent="0">
              <a:buNone/>
              <a:defRPr sz="2000"/>
            </a:lvl9pPr>
          </a:lstStyle>
          <a:p>
            <a:pPr lvl="0"/>
            <a:endParaRPr lang="fr-FR" noProof="0"/>
          </a:p>
        </p:txBody>
      </p:sp>
      <p:sp>
        <p:nvSpPr>
          <p:cNvPr id="4" name="Espace réservé du texte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4944" indent="0">
              <a:buNone/>
              <a:defRPr sz="1200"/>
            </a:lvl2pPr>
            <a:lvl3pPr marL="909891" indent="0">
              <a:buNone/>
              <a:defRPr sz="1000"/>
            </a:lvl3pPr>
            <a:lvl4pPr marL="1364836" indent="0">
              <a:buNone/>
              <a:defRPr sz="900"/>
            </a:lvl4pPr>
            <a:lvl5pPr marL="1819780" indent="0">
              <a:buNone/>
              <a:defRPr sz="900"/>
            </a:lvl5pPr>
            <a:lvl6pPr marL="2274721" indent="0">
              <a:buNone/>
              <a:defRPr sz="900"/>
            </a:lvl6pPr>
            <a:lvl7pPr marL="2729668" indent="0">
              <a:buNone/>
              <a:defRPr sz="900"/>
            </a:lvl7pPr>
            <a:lvl8pPr marL="3184614" indent="0">
              <a:buNone/>
              <a:defRPr sz="900"/>
            </a:lvl8pPr>
            <a:lvl9pPr marL="3639563"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874C877E-66F8-4714-90DF-94418ADC4675}" type="datetime1">
              <a:rPr lang="fr-FR">
                <a:solidFill>
                  <a:srgbClr val="000000">
                    <a:tint val="75000"/>
                  </a:srgbClr>
                </a:solidFill>
              </a:rPr>
              <a:pPr>
                <a:defRPr/>
              </a:pPr>
              <a:t>18/04/2014</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7" name="Espace réservé du numéro de diapositive 6"/>
          <p:cNvSpPr>
            <a:spLocks noGrp="1"/>
          </p:cNvSpPr>
          <p:nvPr>
            <p:ph type="sldNum" sz="quarter" idx="12"/>
          </p:nvPr>
        </p:nvSpPr>
        <p:spPr/>
        <p:txBody>
          <a:bodyPr/>
          <a:lstStyle>
            <a:lvl1pPr>
              <a:defRPr/>
            </a:lvl1pPr>
          </a:lstStyle>
          <a:p>
            <a:pPr>
              <a:defRPr/>
            </a:pPr>
            <a:fld id="{1056AAA4-24EF-4B23-98DB-32DC95A0E90D}"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208854324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a:xfrm>
            <a:off x="1041400" y="1600200"/>
            <a:ext cx="7543800" cy="4953000"/>
          </a:xfrm>
          <a:prstGeom prst="rect">
            <a:avLst/>
          </a:prstGeom>
        </p:spPr>
        <p:txBody>
          <a:bodyPr vert="eaVert"/>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E2A36179-0E9B-4175-AC1B-179E78805E4F}"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38F3E7EB-1EEF-4CFA-90E9-67B6B1F62FE1}"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168438241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1" y="565492"/>
            <a:ext cx="2057400" cy="5962307"/>
          </a:xfrm>
        </p:spPr>
        <p:txBody>
          <a:bodyPr vert="eaVert"/>
          <a:lstStyle/>
          <a:p>
            <a:r>
              <a:rPr lang="fr-FR" dirty="0" smtClean="0"/>
              <a:t>Cliquez et modifiez le titre</a:t>
            </a:r>
            <a:endParaRPr lang="fr-FR" dirty="0"/>
          </a:p>
        </p:txBody>
      </p:sp>
      <p:sp>
        <p:nvSpPr>
          <p:cNvPr id="3" name="Espace réservé du texte vertical 2"/>
          <p:cNvSpPr>
            <a:spLocks noGrp="1"/>
          </p:cNvSpPr>
          <p:nvPr>
            <p:ph type="body" orient="vert" idx="1"/>
          </p:nvPr>
        </p:nvSpPr>
        <p:spPr>
          <a:xfrm>
            <a:off x="457200" y="565497"/>
            <a:ext cx="6019800" cy="5962306"/>
          </a:xfrm>
          <a:prstGeom prst="rect">
            <a:avLst/>
          </a:prstGeom>
        </p:spPr>
        <p:txBody>
          <a:bodyPr vert="eaVert"/>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D645C55F-F94F-4B5D-804C-53DBD7733712}"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1E69C814-EE3E-4807-B382-93787EBED8C8}"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31179915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type="tx">
  <p:cSld name="Titr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2"/>
          <p:cNvSpPr>
            <a:spLocks noGrp="1"/>
          </p:cNvSpPr>
          <p:nvPr>
            <p:ph type="body"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27E34D93-F14A-F543-80D6-B4EBFB4FABD1}" type="datetime1">
              <a:rPr lang="fr-FR">
                <a:solidFill>
                  <a:srgbClr val="000000">
                    <a:tint val="75000"/>
                  </a:srgbClr>
                </a:solidFill>
              </a: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a:xfrm>
            <a:off x="3124200" y="6356391"/>
            <a:ext cx="2895600" cy="365125"/>
          </a:xfrm>
          <a:prstGeom prst="rect">
            <a:avLst/>
          </a:prstGeom>
        </p:spPr>
        <p:txBody>
          <a:bodyPr/>
          <a:lstStyle>
            <a:lvl1pPr>
              <a:defRPr>
                <a:latin typeface="Arial" charset="0"/>
                <a:ea typeface="ＭＳ Ｐゴシック" pitchFamily="34" charset="-128"/>
                <a:cs typeface="+mn-cs"/>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CD64D507-F8E1-604A-B1A9-69B45B057F0B}" type="slidenum">
              <a:rPr lang="fr-FR">
                <a:solidFill>
                  <a:prstClr val="white"/>
                </a:solidFill>
              </a:rPr>
              <a:pPr/>
              <a:t>‹N°›</a:t>
            </a:fld>
            <a:endParaRPr lang="fr-FR">
              <a:solidFill>
                <a:prstClr val="white"/>
              </a:solidFill>
            </a:endParaRPr>
          </a:p>
        </p:txBody>
      </p:sp>
    </p:spTree>
    <p:extLst>
      <p:ext uri="{BB962C8B-B14F-4D97-AF65-F5344CB8AC3E}">
        <p14:creationId xmlns:p14="http://schemas.microsoft.com/office/powerpoint/2010/main" val="11379526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8"/>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4944" indent="0" algn="ctr">
              <a:buNone/>
              <a:defRPr>
                <a:solidFill>
                  <a:schemeClr val="tx1">
                    <a:tint val="75000"/>
                  </a:schemeClr>
                </a:solidFill>
              </a:defRPr>
            </a:lvl2pPr>
            <a:lvl3pPr marL="909891" indent="0" algn="ctr">
              <a:buNone/>
              <a:defRPr>
                <a:solidFill>
                  <a:schemeClr val="tx1">
                    <a:tint val="75000"/>
                  </a:schemeClr>
                </a:solidFill>
              </a:defRPr>
            </a:lvl3pPr>
            <a:lvl4pPr marL="1364836" indent="0" algn="ctr">
              <a:buNone/>
              <a:defRPr>
                <a:solidFill>
                  <a:schemeClr val="tx1">
                    <a:tint val="75000"/>
                  </a:schemeClr>
                </a:solidFill>
              </a:defRPr>
            </a:lvl4pPr>
            <a:lvl5pPr marL="1819780" indent="0" algn="ctr">
              <a:buNone/>
              <a:defRPr>
                <a:solidFill>
                  <a:schemeClr val="tx1">
                    <a:tint val="75000"/>
                  </a:schemeClr>
                </a:solidFill>
              </a:defRPr>
            </a:lvl5pPr>
            <a:lvl6pPr marL="2274721" indent="0" algn="ctr">
              <a:buNone/>
              <a:defRPr>
                <a:solidFill>
                  <a:schemeClr val="tx1">
                    <a:tint val="75000"/>
                  </a:schemeClr>
                </a:solidFill>
              </a:defRPr>
            </a:lvl6pPr>
            <a:lvl7pPr marL="2729668" indent="0" algn="ctr">
              <a:buNone/>
              <a:defRPr>
                <a:solidFill>
                  <a:schemeClr val="tx1">
                    <a:tint val="75000"/>
                  </a:schemeClr>
                </a:solidFill>
              </a:defRPr>
            </a:lvl7pPr>
            <a:lvl8pPr marL="3184614" indent="0" algn="ctr">
              <a:buNone/>
              <a:defRPr>
                <a:solidFill>
                  <a:schemeClr val="tx1">
                    <a:tint val="75000"/>
                  </a:schemeClr>
                </a:solidFill>
              </a:defRPr>
            </a:lvl8pPr>
            <a:lvl9pPr marL="3639563"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BCBA1003-38ED-4885-ABF2-26486EBEF487}"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ECA0B239-2666-46EF-9D43-6F68ECEC71FD}"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84752581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a:xfrm>
            <a:off x="1041400" y="1981200"/>
            <a:ext cx="7543800" cy="4546600"/>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5BA68BEC-C696-4EC0-B216-B0B66D681248}"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AC00B9BC-7F85-4995-A89E-4719F3DFF52F}"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189615365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41"/>
            <a:ext cx="7772400" cy="1362075"/>
          </a:xfrm>
        </p:spPr>
        <p:txBody>
          <a:bodyPr/>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4944" indent="0">
              <a:buNone/>
              <a:defRPr sz="1800">
                <a:solidFill>
                  <a:schemeClr val="tx1">
                    <a:tint val="75000"/>
                  </a:schemeClr>
                </a:solidFill>
              </a:defRPr>
            </a:lvl2pPr>
            <a:lvl3pPr marL="909891" indent="0">
              <a:buNone/>
              <a:defRPr sz="1600">
                <a:solidFill>
                  <a:schemeClr val="tx1">
                    <a:tint val="75000"/>
                  </a:schemeClr>
                </a:solidFill>
              </a:defRPr>
            </a:lvl3pPr>
            <a:lvl4pPr marL="1364836" indent="0">
              <a:buNone/>
              <a:defRPr sz="1400">
                <a:solidFill>
                  <a:schemeClr val="tx1">
                    <a:tint val="75000"/>
                  </a:schemeClr>
                </a:solidFill>
              </a:defRPr>
            </a:lvl4pPr>
            <a:lvl5pPr marL="1819780" indent="0">
              <a:buNone/>
              <a:defRPr sz="1400">
                <a:solidFill>
                  <a:schemeClr val="tx1">
                    <a:tint val="75000"/>
                  </a:schemeClr>
                </a:solidFill>
              </a:defRPr>
            </a:lvl5pPr>
            <a:lvl6pPr marL="2274721" indent="0">
              <a:buNone/>
              <a:defRPr sz="1400">
                <a:solidFill>
                  <a:schemeClr val="tx1">
                    <a:tint val="75000"/>
                  </a:schemeClr>
                </a:solidFill>
              </a:defRPr>
            </a:lvl6pPr>
            <a:lvl7pPr marL="2729668" indent="0">
              <a:buNone/>
              <a:defRPr sz="1400">
                <a:solidFill>
                  <a:schemeClr val="tx1">
                    <a:tint val="75000"/>
                  </a:schemeClr>
                </a:solidFill>
              </a:defRPr>
            </a:lvl7pPr>
            <a:lvl8pPr marL="3184614" indent="0">
              <a:buNone/>
              <a:defRPr sz="1400">
                <a:solidFill>
                  <a:schemeClr val="tx1">
                    <a:tint val="75000"/>
                  </a:schemeClr>
                </a:solidFill>
              </a:defRPr>
            </a:lvl8pPr>
            <a:lvl9pPr marL="3639563"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AACE087F-E3C3-47B6-B938-6703CB084019}"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3B6CAD09-65A1-4990-BAA4-18696306B0F8}"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69082250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C4BA92CB-9CC1-4A58-A2A2-A2D3B9CCD700}" type="datetimeFigureOut">
              <a:rPr lang="fr-FR" smtClean="0"/>
              <a:t>18/04/2014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2E90098-2CE2-4BE5-BDE4-361AB99B99F7}" type="slidenum">
              <a:rPr lang="fr-FR" smtClean="0"/>
              <a:t>‹N°›</a:t>
            </a:fld>
            <a:endParaRPr lang="fr-F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688025"/>
            <a:ext cx="3008313" cy="1162050"/>
          </a:xfrm>
          <a:prstGeom prst="rect">
            <a:avLst/>
          </a:prstGeom>
        </p:spPr>
        <p:txBody>
          <a:bodyPr anchor="b"/>
          <a:lstStyle>
            <a:lvl1pPr algn="l">
              <a:defRPr sz="2000" b="1"/>
            </a:lvl1pPr>
          </a:lstStyle>
          <a:p>
            <a:r>
              <a:rPr lang="fr-FR" smtClean="0"/>
              <a:t>Cliquez et modifiez le titre</a:t>
            </a:r>
            <a:endParaRPr lang="fr-FR" dirty="0"/>
          </a:p>
        </p:txBody>
      </p:sp>
      <p:sp>
        <p:nvSpPr>
          <p:cNvPr id="3" name="Espace réservé du contenu 2"/>
          <p:cNvSpPr>
            <a:spLocks noGrp="1"/>
          </p:cNvSpPr>
          <p:nvPr>
            <p:ph idx="1"/>
          </p:nvPr>
        </p:nvSpPr>
        <p:spPr>
          <a:xfrm>
            <a:off x="3575054" y="688060"/>
            <a:ext cx="5111750"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texte 3"/>
          <p:cNvSpPr>
            <a:spLocks noGrp="1"/>
          </p:cNvSpPr>
          <p:nvPr>
            <p:ph type="body" sz="half" idx="2"/>
          </p:nvPr>
        </p:nvSpPr>
        <p:spPr>
          <a:xfrm>
            <a:off x="457202" y="1850069"/>
            <a:ext cx="3008313" cy="4691063"/>
          </a:xfrm>
        </p:spPr>
        <p:txBody>
          <a:bodyPr/>
          <a:lstStyle>
            <a:lvl1pPr marL="0" indent="0">
              <a:buNone/>
              <a:defRPr sz="1400"/>
            </a:lvl1pPr>
            <a:lvl2pPr marL="454944" indent="0">
              <a:buNone/>
              <a:defRPr sz="1200"/>
            </a:lvl2pPr>
            <a:lvl3pPr marL="909891" indent="0">
              <a:buNone/>
              <a:defRPr sz="1000"/>
            </a:lvl3pPr>
            <a:lvl4pPr marL="1364836" indent="0">
              <a:buNone/>
              <a:defRPr sz="900"/>
            </a:lvl4pPr>
            <a:lvl5pPr marL="1819780" indent="0">
              <a:buNone/>
              <a:defRPr sz="900"/>
            </a:lvl5pPr>
            <a:lvl6pPr marL="2274721" indent="0">
              <a:buNone/>
              <a:defRPr sz="900"/>
            </a:lvl6pPr>
            <a:lvl7pPr marL="2729668" indent="0">
              <a:buNone/>
              <a:defRPr sz="900"/>
            </a:lvl7pPr>
            <a:lvl8pPr marL="3184614" indent="0">
              <a:buNone/>
              <a:defRPr sz="900"/>
            </a:lvl8pPr>
            <a:lvl9pPr marL="3639563"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0D1A0BE-B297-E04D-B79C-A93CD5673945}" type="datetime1">
              <a:rPr lang="fr-FR" smtClean="0"/>
              <a:pPr/>
              <a:t>18/04/2014</a:t>
            </a:fld>
            <a:endParaRPr lang="fr-FR" dirty="0"/>
          </a:p>
        </p:txBody>
      </p:sp>
      <p:sp>
        <p:nvSpPr>
          <p:cNvPr id="6" name="Espace réservé du pied de page 5"/>
          <p:cNvSpPr>
            <a:spLocks noGrp="1"/>
          </p:cNvSpPr>
          <p:nvPr>
            <p:ph type="ftr" sz="quarter" idx="11"/>
          </p:nvPr>
        </p:nvSpPr>
        <p:spPr/>
        <p:txBody>
          <a:bodyPr/>
          <a:lstStyle/>
          <a:p>
            <a:r>
              <a:rPr lang="fr-FR" dirty="0" smtClean="0">
                <a:solidFill>
                  <a:prstClr val="white"/>
                </a:solidFill>
              </a:rPr>
              <a:t>Titre de la Présentation &gt; Titre de la partie</a:t>
            </a:r>
            <a:endParaRPr lang="fr-FR" dirty="0">
              <a:solidFill>
                <a:prstClr val="white"/>
              </a:solidFill>
            </a:endParaRPr>
          </a:p>
        </p:txBody>
      </p:sp>
      <p:sp>
        <p:nvSpPr>
          <p:cNvPr id="7" name="Espace réservé du numéro de diapositive 6"/>
          <p:cNvSpPr>
            <a:spLocks noGrp="1"/>
          </p:cNvSpPr>
          <p:nvPr>
            <p:ph type="sldNum" sz="quarter" idx="12"/>
          </p:nvPr>
        </p:nvSpPr>
        <p:spPr/>
        <p:txBody>
          <a:bodyPr/>
          <a:lstStyle/>
          <a:p>
            <a:fld id="{93463C0C-1AA8-7B47-8CA8-BFBFDC78ABA1}" type="slidenum">
              <a:rPr lang="fr-FR" smtClean="0"/>
              <a:pPr/>
              <a:t>‹N°›</a:t>
            </a:fld>
            <a:endParaRPr lang="fr-FR" dirty="0"/>
          </a:p>
        </p:txBody>
      </p:sp>
    </p:spTree>
    <p:extLst>
      <p:ext uri="{BB962C8B-B14F-4D97-AF65-F5344CB8AC3E}">
        <p14:creationId xmlns:p14="http://schemas.microsoft.com/office/powerpoint/2010/main" val="317983082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1041400" y="1600241"/>
            <a:ext cx="3632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838700" y="1600241"/>
            <a:ext cx="3746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e la date 4"/>
          <p:cNvSpPr>
            <a:spLocks noGrp="1"/>
          </p:cNvSpPr>
          <p:nvPr>
            <p:ph type="dt" sz="half" idx="10"/>
          </p:nvPr>
        </p:nvSpPr>
        <p:spPr/>
        <p:txBody>
          <a:bodyPr/>
          <a:lstStyle>
            <a:lvl1pPr>
              <a:defRPr/>
            </a:lvl1pPr>
          </a:lstStyle>
          <a:p>
            <a:pPr>
              <a:defRPr/>
            </a:pPr>
            <a:fld id="{0199572E-A8FF-49D8-A34E-102D5B859DE5}" type="datetime1">
              <a:rPr lang="fr-FR">
                <a:solidFill>
                  <a:srgbClr val="000000">
                    <a:tint val="75000"/>
                  </a:srgbClr>
                </a:solidFill>
              </a:rPr>
              <a:pPr>
                <a:defRPr/>
              </a:pPr>
              <a:t>18/04/2014</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7" name="Espace réservé du numéro de diapositive 6"/>
          <p:cNvSpPr>
            <a:spLocks noGrp="1"/>
          </p:cNvSpPr>
          <p:nvPr>
            <p:ph type="sldNum" sz="quarter" idx="12"/>
          </p:nvPr>
        </p:nvSpPr>
        <p:spPr/>
        <p:txBody>
          <a:bodyPr/>
          <a:lstStyle>
            <a:lvl1pPr>
              <a:defRPr/>
            </a:lvl1pPr>
          </a:lstStyle>
          <a:p>
            <a:pPr>
              <a:defRPr/>
            </a:pPr>
            <a:fld id="{37F8FA6B-B270-4DBF-8505-749F273C6E88}"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396872576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4944" indent="0">
              <a:buNone/>
              <a:defRPr sz="2000" b="1"/>
            </a:lvl2pPr>
            <a:lvl3pPr marL="909891" indent="0">
              <a:buNone/>
              <a:defRPr sz="1800" b="1"/>
            </a:lvl3pPr>
            <a:lvl4pPr marL="1364836" indent="0">
              <a:buNone/>
              <a:defRPr sz="1600" b="1"/>
            </a:lvl4pPr>
            <a:lvl5pPr marL="1819780" indent="0">
              <a:buNone/>
              <a:defRPr sz="1600" b="1"/>
            </a:lvl5pPr>
            <a:lvl6pPr marL="2274721" indent="0">
              <a:buNone/>
              <a:defRPr sz="1600" b="1"/>
            </a:lvl6pPr>
            <a:lvl7pPr marL="2729668" indent="0">
              <a:buNone/>
              <a:defRPr sz="1600" b="1"/>
            </a:lvl7pPr>
            <a:lvl8pPr marL="3184614" indent="0">
              <a:buNone/>
              <a:defRPr sz="1600" b="1"/>
            </a:lvl8pPr>
            <a:lvl9pPr marL="3639563"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4944" indent="0">
              <a:buNone/>
              <a:defRPr sz="2000" b="1"/>
            </a:lvl2pPr>
            <a:lvl3pPr marL="909891" indent="0">
              <a:buNone/>
              <a:defRPr sz="1800" b="1"/>
            </a:lvl3pPr>
            <a:lvl4pPr marL="1364836" indent="0">
              <a:buNone/>
              <a:defRPr sz="1600" b="1"/>
            </a:lvl4pPr>
            <a:lvl5pPr marL="1819780" indent="0">
              <a:buNone/>
              <a:defRPr sz="1600" b="1"/>
            </a:lvl5pPr>
            <a:lvl6pPr marL="2274721" indent="0">
              <a:buNone/>
              <a:defRPr sz="1600" b="1"/>
            </a:lvl6pPr>
            <a:lvl7pPr marL="2729668" indent="0">
              <a:buNone/>
              <a:defRPr sz="1600" b="1"/>
            </a:lvl7pPr>
            <a:lvl8pPr marL="3184614" indent="0">
              <a:buNone/>
              <a:defRPr sz="1600" b="1"/>
            </a:lvl8pPr>
            <a:lvl9pPr marL="3639563"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pPr>
              <a:defRPr/>
            </a:pPr>
            <a:fld id="{A4C9D748-9C85-46A4-971E-98CEF78B46F7}" type="datetime1">
              <a:rPr lang="fr-FR">
                <a:solidFill>
                  <a:srgbClr val="000000">
                    <a:tint val="75000"/>
                  </a:srgbClr>
                </a:solidFill>
              </a:rPr>
              <a:pPr>
                <a:defRPr/>
              </a:pPr>
              <a:t>18/04/2014</a:t>
            </a:fld>
            <a:endParaRPr lang="fr-FR">
              <a:solidFill>
                <a:srgbClr val="000000">
                  <a:tint val="75000"/>
                </a:srgbClr>
              </a:solidFill>
            </a:endParaRPr>
          </a:p>
        </p:txBody>
      </p:sp>
      <p:sp>
        <p:nvSpPr>
          <p:cNvPr id="8" name="Espace réservé du pied de page 7"/>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9" name="Espace réservé du numéro de diapositive 8"/>
          <p:cNvSpPr>
            <a:spLocks noGrp="1"/>
          </p:cNvSpPr>
          <p:nvPr>
            <p:ph type="sldNum" sz="quarter" idx="12"/>
          </p:nvPr>
        </p:nvSpPr>
        <p:spPr/>
        <p:txBody>
          <a:bodyPr/>
          <a:lstStyle>
            <a:lvl1pPr>
              <a:defRPr/>
            </a:lvl1pPr>
          </a:lstStyle>
          <a:p>
            <a:pPr>
              <a:defRPr/>
            </a:pPr>
            <a:fld id="{31123FCD-495B-4954-8BA5-C15DCA722D4F}"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357835796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lvl1pPr>
              <a:defRPr/>
            </a:lvl1pPr>
          </a:lstStyle>
          <a:p>
            <a:pPr>
              <a:defRPr/>
            </a:pPr>
            <a:fld id="{A6F203A4-23E4-4BC0-BA8E-6A8825DEBB72}" type="datetime1">
              <a:rPr lang="fr-FR">
                <a:solidFill>
                  <a:srgbClr val="000000">
                    <a:tint val="75000"/>
                  </a:srgbClr>
                </a:solidFill>
              </a:rPr>
              <a:pPr>
                <a:defRPr/>
              </a:pPr>
              <a:t>18/04/2014</a:t>
            </a:fld>
            <a:endParaRPr lang="fr-FR">
              <a:solidFill>
                <a:srgbClr val="000000">
                  <a:tint val="75000"/>
                </a:srgbClr>
              </a:solidFill>
            </a:endParaRPr>
          </a:p>
        </p:txBody>
      </p:sp>
      <p:sp>
        <p:nvSpPr>
          <p:cNvPr id="4" name="Espace réservé du pied de page 3"/>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5" name="Espace réservé du numéro de diapositive 4"/>
          <p:cNvSpPr>
            <a:spLocks noGrp="1"/>
          </p:cNvSpPr>
          <p:nvPr>
            <p:ph type="sldNum" sz="quarter" idx="12"/>
          </p:nvPr>
        </p:nvSpPr>
        <p:spPr/>
        <p:txBody>
          <a:bodyPr/>
          <a:lstStyle>
            <a:lvl1pPr>
              <a:defRPr/>
            </a:lvl1pPr>
          </a:lstStyle>
          <a:p>
            <a:pPr>
              <a:defRPr/>
            </a:pPr>
            <a:fld id="{85C84CDC-7856-4A06-8415-4D820DC663BC}"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316183319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fld id="{B7E564F7-E659-4D40-9ADF-7750C2083E08}" type="datetime1">
              <a:rPr lang="fr-FR">
                <a:solidFill>
                  <a:srgbClr val="000000">
                    <a:tint val="75000"/>
                  </a:srgbClr>
                </a:solidFill>
              </a:rPr>
              <a:pPr>
                <a:defRPr/>
              </a:pPr>
              <a:t>18/04/2014</a:t>
            </a:fld>
            <a:endParaRPr lang="fr-FR">
              <a:solidFill>
                <a:srgbClr val="000000">
                  <a:tint val="75000"/>
                </a:srgbClr>
              </a:solidFill>
            </a:endParaRPr>
          </a:p>
        </p:txBody>
      </p:sp>
      <p:sp>
        <p:nvSpPr>
          <p:cNvPr id="3" name="Espace réservé du pied de page 2"/>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4" name="Espace réservé du numéro de diapositive 3"/>
          <p:cNvSpPr>
            <a:spLocks noGrp="1"/>
          </p:cNvSpPr>
          <p:nvPr>
            <p:ph type="sldNum" sz="quarter" idx="12"/>
          </p:nvPr>
        </p:nvSpPr>
        <p:spPr/>
        <p:txBody>
          <a:bodyPr/>
          <a:lstStyle>
            <a:lvl1pPr>
              <a:defRPr/>
            </a:lvl1pPr>
          </a:lstStyle>
          <a:p>
            <a:pPr>
              <a:defRPr/>
            </a:pPr>
            <a:fld id="{AB0E4D5F-CC68-464D-9DAC-6527C99C17D0}"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37764707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90641" y="565533"/>
            <a:ext cx="2302063" cy="869607"/>
          </a:xfrm>
        </p:spPr>
        <p:txBody>
          <a:bodyPr/>
          <a:lstStyle>
            <a:lvl1pPr algn="l">
              <a:defRPr sz="2000" b="1"/>
            </a:lvl1pPr>
          </a:lstStyle>
          <a:p>
            <a:r>
              <a:rPr lang="fr-FR" dirty="0" smtClean="0"/>
              <a:t>Cliquez et modifiez le titre</a:t>
            </a:r>
            <a:endParaRPr lang="fr-FR" dirty="0"/>
          </a:p>
        </p:txBody>
      </p:sp>
      <p:sp>
        <p:nvSpPr>
          <p:cNvPr id="3" name="Espace réservé du contenu 2"/>
          <p:cNvSpPr>
            <a:spLocks noGrp="1"/>
          </p:cNvSpPr>
          <p:nvPr>
            <p:ph idx="1"/>
          </p:nvPr>
        </p:nvSpPr>
        <p:spPr>
          <a:xfrm>
            <a:off x="3292667" y="565493"/>
            <a:ext cx="5279837" cy="556067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p:nvPr>
        </p:nvSpPr>
        <p:spPr>
          <a:xfrm>
            <a:off x="990641" y="1866908"/>
            <a:ext cx="2302063" cy="4259263"/>
          </a:xfrm>
          <a:prstGeom prst="rect">
            <a:avLst/>
          </a:prstGeom>
        </p:spPr>
        <p:txBody>
          <a:bodyPr/>
          <a:lstStyle>
            <a:lvl1pPr marL="0" indent="0">
              <a:buNone/>
              <a:defRPr sz="1400"/>
            </a:lvl1pPr>
            <a:lvl2pPr marL="454944" indent="0">
              <a:buNone/>
              <a:defRPr sz="1200"/>
            </a:lvl2pPr>
            <a:lvl3pPr marL="909891" indent="0">
              <a:buNone/>
              <a:defRPr sz="1000"/>
            </a:lvl3pPr>
            <a:lvl4pPr marL="1364836" indent="0">
              <a:buNone/>
              <a:defRPr sz="900"/>
            </a:lvl4pPr>
            <a:lvl5pPr marL="1819780" indent="0">
              <a:buNone/>
              <a:defRPr sz="900"/>
            </a:lvl5pPr>
            <a:lvl6pPr marL="2274721" indent="0">
              <a:buNone/>
              <a:defRPr sz="900"/>
            </a:lvl6pPr>
            <a:lvl7pPr marL="2729668" indent="0">
              <a:buNone/>
              <a:defRPr sz="900"/>
            </a:lvl7pPr>
            <a:lvl8pPr marL="3184614" indent="0">
              <a:buNone/>
              <a:defRPr sz="900"/>
            </a:lvl8pPr>
            <a:lvl9pPr marL="3639563" indent="0">
              <a:buNone/>
              <a:defRPr sz="900"/>
            </a:lvl9pPr>
          </a:lstStyle>
          <a:p>
            <a:pPr lvl="0"/>
            <a:r>
              <a:rPr lang="fr-FR" dirty="0"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D05318D3-6278-41C3-BFE2-3E9B2ABFC3F2}" type="datetime1">
              <a:rPr lang="fr-FR">
                <a:solidFill>
                  <a:srgbClr val="000000">
                    <a:tint val="75000"/>
                  </a:srgbClr>
                </a:solidFill>
              </a:rPr>
              <a:pPr>
                <a:defRPr/>
              </a:pPr>
              <a:t>18/04/2014</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7" name="Espace réservé du numéro de diapositive 6"/>
          <p:cNvSpPr>
            <a:spLocks noGrp="1"/>
          </p:cNvSpPr>
          <p:nvPr>
            <p:ph type="sldNum" sz="quarter" idx="12"/>
          </p:nvPr>
        </p:nvSpPr>
        <p:spPr/>
        <p:txBody>
          <a:bodyPr/>
          <a:lstStyle>
            <a:lvl1pPr>
              <a:defRPr/>
            </a:lvl1pPr>
          </a:lstStyle>
          <a:p>
            <a:pPr>
              <a:defRPr/>
            </a:pPr>
            <a:fld id="{15BEAEC8-EDF2-44D4-ACD6-38F0009FE125}"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240806743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4944" indent="0">
              <a:buNone/>
              <a:defRPr sz="2800"/>
            </a:lvl2pPr>
            <a:lvl3pPr marL="909891" indent="0">
              <a:buNone/>
              <a:defRPr sz="2400"/>
            </a:lvl3pPr>
            <a:lvl4pPr marL="1364836" indent="0">
              <a:buNone/>
              <a:defRPr sz="2000"/>
            </a:lvl4pPr>
            <a:lvl5pPr marL="1819780" indent="0">
              <a:buNone/>
              <a:defRPr sz="2000"/>
            </a:lvl5pPr>
            <a:lvl6pPr marL="2274721" indent="0">
              <a:buNone/>
              <a:defRPr sz="2000"/>
            </a:lvl6pPr>
            <a:lvl7pPr marL="2729668" indent="0">
              <a:buNone/>
              <a:defRPr sz="2000"/>
            </a:lvl7pPr>
            <a:lvl8pPr marL="3184614" indent="0">
              <a:buNone/>
              <a:defRPr sz="2000"/>
            </a:lvl8pPr>
            <a:lvl9pPr marL="3639563" indent="0">
              <a:buNone/>
              <a:defRPr sz="2000"/>
            </a:lvl9pPr>
          </a:lstStyle>
          <a:p>
            <a:pPr lvl="0"/>
            <a:endParaRPr lang="fr-FR" noProof="0"/>
          </a:p>
        </p:txBody>
      </p:sp>
      <p:sp>
        <p:nvSpPr>
          <p:cNvPr id="4" name="Espace réservé du texte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4944" indent="0">
              <a:buNone/>
              <a:defRPr sz="1200"/>
            </a:lvl2pPr>
            <a:lvl3pPr marL="909891" indent="0">
              <a:buNone/>
              <a:defRPr sz="1000"/>
            </a:lvl3pPr>
            <a:lvl4pPr marL="1364836" indent="0">
              <a:buNone/>
              <a:defRPr sz="900"/>
            </a:lvl4pPr>
            <a:lvl5pPr marL="1819780" indent="0">
              <a:buNone/>
              <a:defRPr sz="900"/>
            </a:lvl5pPr>
            <a:lvl6pPr marL="2274721" indent="0">
              <a:buNone/>
              <a:defRPr sz="900"/>
            </a:lvl6pPr>
            <a:lvl7pPr marL="2729668" indent="0">
              <a:buNone/>
              <a:defRPr sz="900"/>
            </a:lvl7pPr>
            <a:lvl8pPr marL="3184614" indent="0">
              <a:buNone/>
              <a:defRPr sz="900"/>
            </a:lvl8pPr>
            <a:lvl9pPr marL="3639563"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874C877E-66F8-4714-90DF-94418ADC4675}" type="datetime1">
              <a:rPr lang="fr-FR">
                <a:solidFill>
                  <a:srgbClr val="000000">
                    <a:tint val="75000"/>
                  </a:srgbClr>
                </a:solidFill>
              </a:rPr>
              <a:pPr>
                <a:defRPr/>
              </a:pPr>
              <a:t>18/04/2014</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7" name="Espace réservé du numéro de diapositive 6"/>
          <p:cNvSpPr>
            <a:spLocks noGrp="1"/>
          </p:cNvSpPr>
          <p:nvPr>
            <p:ph type="sldNum" sz="quarter" idx="12"/>
          </p:nvPr>
        </p:nvSpPr>
        <p:spPr/>
        <p:txBody>
          <a:bodyPr/>
          <a:lstStyle>
            <a:lvl1pPr>
              <a:defRPr/>
            </a:lvl1pPr>
          </a:lstStyle>
          <a:p>
            <a:pPr>
              <a:defRPr/>
            </a:pPr>
            <a:fld id="{1056AAA4-24EF-4B23-98DB-32DC95A0E90D}"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79598543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a:xfrm>
            <a:off x="1041400" y="1600200"/>
            <a:ext cx="7543800" cy="4953000"/>
          </a:xfrm>
          <a:prstGeom prst="rect">
            <a:avLst/>
          </a:prstGeom>
        </p:spPr>
        <p:txBody>
          <a:bodyPr vert="eaVert"/>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E2A36179-0E9B-4175-AC1B-179E78805E4F}"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38F3E7EB-1EEF-4CFA-90E9-67B6B1F62FE1}"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599085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1" y="565492"/>
            <a:ext cx="2057400" cy="5962307"/>
          </a:xfrm>
        </p:spPr>
        <p:txBody>
          <a:bodyPr vert="eaVert"/>
          <a:lstStyle/>
          <a:p>
            <a:r>
              <a:rPr lang="fr-FR" dirty="0" smtClean="0"/>
              <a:t>Cliquez et modifiez le titre</a:t>
            </a:r>
            <a:endParaRPr lang="fr-FR" dirty="0"/>
          </a:p>
        </p:txBody>
      </p:sp>
      <p:sp>
        <p:nvSpPr>
          <p:cNvPr id="3" name="Espace réservé du texte vertical 2"/>
          <p:cNvSpPr>
            <a:spLocks noGrp="1"/>
          </p:cNvSpPr>
          <p:nvPr>
            <p:ph type="body" orient="vert" idx="1"/>
          </p:nvPr>
        </p:nvSpPr>
        <p:spPr>
          <a:xfrm>
            <a:off x="457200" y="565497"/>
            <a:ext cx="6019800" cy="5962306"/>
          </a:xfrm>
          <a:prstGeom prst="rect">
            <a:avLst/>
          </a:prstGeom>
        </p:spPr>
        <p:txBody>
          <a:bodyPr vert="eaVert"/>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D645C55F-F94F-4B5D-804C-53DBD7733712}"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1E69C814-EE3E-4807-B382-93787EBED8C8}"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386780191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type="tx">
  <p:cSld name="Titr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2"/>
          <p:cNvSpPr>
            <a:spLocks noGrp="1"/>
          </p:cNvSpPr>
          <p:nvPr>
            <p:ph type="body"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27E34D93-F14A-F543-80D6-B4EBFB4FABD1}" type="datetime1">
              <a:rPr lang="fr-FR">
                <a:solidFill>
                  <a:srgbClr val="000000">
                    <a:tint val="75000"/>
                  </a:srgbClr>
                </a:solidFill>
              </a: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a:xfrm>
            <a:off x="3124200" y="6356391"/>
            <a:ext cx="2895600" cy="365125"/>
          </a:xfrm>
          <a:prstGeom prst="rect">
            <a:avLst/>
          </a:prstGeom>
        </p:spPr>
        <p:txBody>
          <a:bodyPr/>
          <a:lstStyle>
            <a:lvl1pPr>
              <a:defRPr>
                <a:latin typeface="Arial" charset="0"/>
                <a:ea typeface="ＭＳ Ｐゴシック" pitchFamily="34" charset="-128"/>
                <a:cs typeface="+mn-cs"/>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CD64D507-F8E1-604A-B1A9-69B45B057F0B}" type="slidenum">
              <a:rPr lang="fr-FR">
                <a:solidFill>
                  <a:prstClr val="white"/>
                </a:solidFill>
              </a:rPr>
              <a:pPr/>
              <a:t>‹N°›</a:t>
            </a:fld>
            <a:endParaRPr lang="fr-FR">
              <a:solidFill>
                <a:prstClr val="white"/>
              </a:solidFill>
            </a:endParaRPr>
          </a:p>
        </p:txBody>
      </p:sp>
    </p:spTree>
    <p:extLst>
      <p:ext uri="{BB962C8B-B14F-4D97-AF65-F5344CB8AC3E}">
        <p14:creationId xmlns:p14="http://schemas.microsoft.com/office/powerpoint/2010/main" val="273416989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8"/>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4944" indent="0" algn="ctr">
              <a:buNone/>
              <a:defRPr>
                <a:solidFill>
                  <a:schemeClr val="tx1">
                    <a:tint val="75000"/>
                  </a:schemeClr>
                </a:solidFill>
              </a:defRPr>
            </a:lvl2pPr>
            <a:lvl3pPr marL="909891" indent="0" algn="ctr">
              <a:buNone/>
              <a:defRPr>
                <a:solidFill>
                  <a:schemeClr val="tx1">
                    <a:tint val="75000"/>
                  </a:schemeClr>
                </a:solidFill>
              </a:defRPr>
            </a:lvl3pPr>
            <a:lvl4pPr marL="1364836" indent="0" algn="ctr">
              <a:buNone/>
              <a:defRPr>
                <a:solidFill>
                  <a:schemeClr val="tx1">
                    <a:tint val="75000"/>
                  </a:schemeClr>
                </a:solidFill>
              </a:defRPr>
            </a:lvl4pPr>
            <a:lvl5pPr marL="1819780" indent="0" algn="ctr">
              <a:buNone/>
              <a:defRPr>
                <a:solidFill>
                  <a:schemeClr val="tx1">
                    <a:tint val="75000"/>
                  </a:schemeClr>
                </a:solidFill>
              </a:defRPr>
            </a:lvl5pPr>
            <a:lvl6pPr marL="2274721" indent="0" algn="ctr">
              <a:buNone/>
              <a:defRPr>
                <a:solidFill>
                  <a:schemeClr val="tx1">
                    <a:tint val="75000"/>
                  </a:schemeClr>
                </a:solidFill>
              </a:defRPr>
            </a:lvl6pPr>
            <a:lvl7pPr marL="2729668" indent="0" algn="ctr">
              <a:buNone/>
              <a:defRPr>
                <a:solidFill>
                  <a:schemeClr val="tx1">
                    <a:tint val="75000"/>
                  </a:schemeClr>
                </a:solidFill>
              </a:defRPr>
            </a:lvl7pPr>
            <a:lvl8pPr marL="3184614" indent="0" algn="ctr">
              <a:buNone/>
              <a:defRPr>
                <a:solidFill>
                  <a:schemeClr val="tx1">
                    <a:tint val="75000"/>
                  </a:schemeClr>
                </a:solidFill>
              </a:defRPr>
            </a:lvl8pPr>
            <a:lvl9pPr marL="3639563"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BCBA1003-38ED-4885-ABF2-26486EBEF487}"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ECA0B239-2666-46EF-9D43-6F68ECEC71FD}"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312607281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8"/>
          </a:xfrm>
          <a:prstGeom prst="rect">
            <a:avLst/>
          </a:prstGeo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normAutofit/>
          </a:bodyPr>
          <a:lstStyle>
            <a:lvl1pPr marL="0" indent="0">
              <a:buNone/>
              <a:defRPr sz="1400"/>
            </a:lvl1pPr>
            <a:lvl2pPr marL="454944" indent="0">
              <a:buNone/>
              <a:defRPr sz="2800"/>
            </a:lvl2pPr>
            <a:lvl3pPr marL="909891" indent="0">
              <a:buNone/>
              <a:defRPr sz="2400"/>
            </a:lvl3pPr>
            <a:lvl4pPr marL="1364836" indent="0">
              <a:buNone/>
              <a:defRPr sz="2000"/>
            </a:lvl4pPr>
            <a:lvl5pPr marL="1819780" indent="0">
              <a:buNone/>
              <a:defRPr sz="2000"/>
            </a:lvl5pPr>
            <a:lvl6pPr marL="2274721" indent="0">
              <a:buNone/>
              <a:defRPr sz="2000"/>
            </a:lvl6pPr>
            <a:lvl7pPr marL="2729668" indent="0">
              <a:buNone/>
              <a:defRPr sz="2000"/>
            </a:lvl7pPr>
            <a:lvl8pPr marL="3184614" indent="0">
              <a:buNone/>
              <a:defRPr sz="2000"/>
            </a:lvl8pPr>
            <a:lvl9pPr marL="3639563" indent="0">
              <a:buNone/>
              <a:defRPr sz="2000"/>
            </a:lvl9pPr>
          </a:lstStyle>
          <a:p>
            <a:r>
              <a:rPr lang="fr-FR" dirty="0" smtClean="0"/>
              <a:t>Faire glisser l'image vers l'espace réservé ou cliquer sur l'icône pour l'ajouter</a:t>
            </a:r>
            <a:endParaRPr lang="fr-FR" dirty="0"/>
          </a:p>
        </p:txBody>
      </p:sp>
      <p:sp>
        <p:nvSpPr>
          <p:cNvPr id="4" name="Espace réservé du texte 3"/>
          <p:cNvSpPr>
            <a:spLocks noGrp="1"/>
          </p:cNvSpPr>
          <p:nvPr>
            <p:ph type="body" sz="half" idx="2"/>
          </p:nvPr>
        </p:nvSpPr>
        <p:spPr>
          <a:xfrm>
            <a:off x="1792288" y="5367339"/>
            <a:ext cx="5486400" cy="804862"/>
          </a:xfrm>
        </p:spPr>
        <p:txBody>
          <a:bodyPr/>
          <a:lstStyle>
            <a:lvl1pPr marL="0" indent="0">
              <a:buNone/>
              <a:defRPr sz="1400"/>
            </a:lvl1pPr>
            <a:lvl2pPr marL="454944" indent="0">
              <a:buNone/>
              <a:defRPr sz="1200"/>
            </a:lvl2pPr>
            <a:lvl3pPr marL="909891" indent="0">
              <a:buNone/>
              <a:defRPr sz="1000"/>
            </a:lvl3pPr>
            <a:lvl4pPr marL="1364836" indent="0">
              <a:buNone/>
              <a:defRPr sz="900"/>
            </a:lvl4pPr>
            <a:lvl5pPr marL="1819780" indent="0">
              <a:buNone/>
              <a:defRPr sz="900"/>
            </a:lvl5pPr>
            <a:lvl6pPr marL="2274721" indent="0">
              <a:buNone/>
              <a:defRPr sz="900"/>
            </a:lvl6pPr>
            <a:lvl7pPr marL="2729668" indent="0">
              <a:buNone/>
              <a:defRPr sz="900"/>
            </a:lvl7pPr>
            <a:lvl8pPr marL="3184614" indent="0">
              <a:buNone/>
              <a:defRPr sz="900"/>
            </a:lvl8pPr>
            <a:lvl9pPr marL="3639563"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DED0E70-EFA6-4E4D-AEAA-6A264A1AADEB}" type="datetime1">
              <a:rPr lang="fr-FR" smtClean="0"/>
              <a:pPr/>
              <a:t>18/04/2014</a:t>
            </a:fld>
            <a:endParaRPr lang="fr-FR" dirty="0"/>
          </a:p>
        </p:txBody>
      </p:sp>
      <p:sp>
        <p:nvSpPr>
          <p:cNvPr id="6" name="Espace réservé du pied de page 5"/>
          <p:cNvSpPr>
            <a:spLocks noGrp="1"/>
          </p:cNvSpPr>
          <p:nvPr>
            <p:ph type="ftr" sz="quarter" idx="11"/>
          </p:nvPr>
        </p:nvSpPr>
        <p:spPr/>
        <p:txBody>
          <a:bodyPr/>
          <a:lstStyle/>
          <a:p>
            <a:r>
              <a:rPr lang="fr-FR" dirty="0" smtClean="0">
                <a:solidFill>
                  <a:prstClr val="white"/>
                </a:solidFill>
              </a:rPr>
              <a:t>Titre de la Présentation &gt; Titre de la partie</a:t>
            </a:r>
            <a:endParaRPr lang="fr-FR" dirty="0">
              <a:solidFill>
                <a:prstClr val="white"/>
              </a:solidFill>
            </a:endParaRPr>
          </a:p>
        </p:txBody>
      </p:sp>
      <p:sp>
        <p:nvSpPr>
          <p:cNvPr id="7" name="Espace réservé du numéro de diapositive 6"/>
          <p:cNvSpPr>
            <a:spLocks noGrp="1"/>
          </p:cNvSpPr>
          <p:nvPr>
            <p:ph type="sldNum" sz="quarter" idx="12"/>
          </p:nvPr>
        </p:nvSpPr>
        <p:spPr/>
        <p:txBody>
          <a:bodyPr/>
          <a:lstStyle/>
          <a:p>
            <a:fld id="{93463C0C-1AA8-7B47-8CA8-BFBFDC78ABA1}" type="slidenum">
              <a:rPr lang="fr-FR" smtClean="0"/>
              <a:pPr/>
              <a:t>‹N°›</a:t>
            </a:fld>
            <a:endParaRPr lang="fr-FR" dirty="0"/>
          </a:p>
        </p:txBody>
      </p:sp>
    </p:spTree>
    <p:extLst>
      <p:ext uri="{BB962C8B-B14F-4D97-AF65-F5344CB8AC3E}">
        <p14:creationId xmlns:p14="http://schemas.microsoft.com/office/powerpoint/2010/main" val="397155801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a:xfrm>
            <a:off x="1041400" y="1981200"/>
            <a:ext cx="7543800" cy="4546600"/>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5BA68BEC-C696-4EC0-B216-B0B66D681248}"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AC00B9BC-7F85-4995-A89E-4719F3DFF52F}"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24718741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41"/>
            <a:ext cx="7772400" cy="1362075"/>
          </a:xfrm>
        </p:spPr>
        <p:txBody>
          <a:bodyPr/>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4944" indent="0">
              <a:buNone/>
              <a:defRPr sz="1800">
                <a:solidFill>
                  <a:schemeClr val="tx1">
                    <a:tint val="75000"/>
                  </a:schemeClr>
                </a:solidFill>
              </a:defRPr>
            </a:lvl2pPr>
            <a:lvl3pPr marL="909891" indent="0">
              <a:buNone/>
              <a:defRPr sz="1600">
                <a:solidFill>
                  <a:schemeClr val="tx1">
                    <a:tint val="75000"/>
                  </a:schemeClr>
                </a:solidFill>
              </a:defRPr>
            </a:lvl3pPr>
            <a:lvl4pPr marL="1364836" indent="0">
              <a:buNone/>
              <a:defRPr sz="1400">
                <a:solidFill>
                  <a:schemeClr val="tx1">
                    <a:tint val="75000"/>
                  </a:schemeClr>
                </a:solidFill>
              </a:defRPr>
            </a:lvl4pPr>
            <a:lvl5pPr marL="1819780" indent="0">
              <a:buNone/>
              <a:defRPr sz="1400">
                <a:solidFill>
                  <a:schemeClr val="tx1">
                    <a:tint val="75000"/>
                  </a:schemeClr>
                </a:solidFill>
              </a:defRPr>
            </a:lvl5pPr>
            <a:lvl6pPr marL="2274721" indent="0">
              <a:buNone/>
              <a:defRPr sz="1400">
                <a:solidFill>
                  <a:schemeClr val="tx1">
                    <a:tint val="75000"/>
                  </a:schemeClr>
                </a:solidFill>
              </a:defRPr>
            </a:lvl6pPr>
            <a:lvl7pPr marL="2729668" indent="0">
              <a:buNone/>
              <a:defRPr sz="1400">
                <a:solidFill>
                  <a:schemeClr val="tx1">
                    <a:tint val="75000"/>
                  </a:schemeClr>
                </a:solidFill>
              </a:defRPr>
            </a:lvl7pPr>
            <a:lvl8pPr marL="3184614" indent="0">
              <a:buNone/>
              <a:defRPr sz="1400">
                <a:solidFill>
                  <a:schemeClr val="tx1">
                    <a:tint val="75000"/>
                  </a:schemeClr>
                </a:solidFill>
              </a:defRPr>
            </a:lvl8pPr>
            <a:lvl9pPr marL="3639563"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AACE087F-E3C3-47B6-B938-6703CB084019}"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3B6CAD09-65A1-4990-BAA4-18696306B0F8}"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14009473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1041400" y="1600241"/>
            <a:ext cx="3632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838700" y="1600241"/>
            <a:ext cx="3746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e la date 4"/>
          <p:cNvSpPr>
            <a:spLocks noGrp="1"/>
          </p:cNvSpPr>
          <p:nvPr>
            <p:ph type="dt" sz="half" idx="10"/>
          </p:nvPr>
        </p:nvSpPr>
        <p:spPr/>
        <p:txBody>
          <a:bodyPr/>
          <a:lstStyle>
            <a:lvl1pPr>
              <a:defRPr/>
            </a:lvl1pPr>
          </a:lstStyle>
          <a:p>
            <a:pPr>
              <a:defRPr/>
            </a:pPr>
            <a:fld id="{0199572E-A8FF-49D8-A34E-102D5B859DE5}" type="datetime1">
              <a:rPr lang="fr-FR">
                <a:solidFill>
                  <a:srgbClr val="000000">
                    <a:tint val="75000"/>
                  </a:srgbClr>
                </a:solidFill>
              </a:rPr>
              <a:pPr>
                <a:defRPr/>
              </a:pPr>
              <a:t>18/04/2014</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7" name="Espace réservé du numéro de diapositive 6"/>
          <p:cNvSpPr>
            <a:spLocks noGrp="1"/>
          </p:cNvSpPr>
          <p:nvPr>
            <p:ph type="sldNum" sz="quarter" idx="12"/>
          </p:nvPr>
        </p:nvSpPr>
        <p:spPr/>
        <p:txBody>
          <a:bodyPr/>
          <a:lstStyle>
            <a:lvl1pPr>
              <a:defRPr/>
            </a:lvl1pPr>
          </a:lstStyle>
          <a:p>
            <a:pPr>
              <a:defRPr/>
            </a:pPr>
            <a:fld id="{37F8FA6B-B270-4DBF-8505-749F273C6E88}"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297048943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4944" indent="0">
              <a:buNone/>
              <a:defRPr sz="2000" b="1"/>
            </a:lvl2pPr>
            <a:lvl3pPr marL="909891" indent="0">
              <a:buNone/>
              <a:defRPr sz="1800" b="1"/>
            </a:lvl3pPr>
            <a:lvl4pPr marL="1364836" indent="0">
              <a:buNone/>
              <a:defRPr sz="1600" b="1"/>
            </a:lvl4pPr>
            <a:lvl5pPr marL="1819780" indent="0">
              <a:buNone/>
              <a:defRPr sz="1600" b="1"/>
            </a:lvl5pPr>
            <a:lvl6pPr marL="2274721" indent="0">
              <a:buNone/>
              <a:defRPr sz="1600" b="1"/>
            </a:lvl6pPr>
            <a:lvl7pPr marL="2729668" indent="0">
              <a:buNone/>
              <a:defRPr sz="1600" b="1"/>
            </a:lvl7pPr>
            <a:lvl8pPr marL="3184614" indent="0">
              <a:buNone/>
              <a:defRPr sz="1600" b="1"/>
            </a:lvl8pPr>
            <a:lvl9pPr marL="3639563"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4944" indent="0">
              <a:buNone/>
              <a:defRPr sz="2000" b="1"/>
            </a:lvl2pPr>
            <a:lvl3pPr marL="909891" indent="0">
              <a:buNone/>
              <a:defRPr sz="1800" b="1"/>
            </a:lvl3pPr>
            <a:lvl4pPr marL="1364836" indent="0">
              <a:buNone/>
              <a:defRPr sz="1600" b="1"/>
            </a:lvl4pPr>
            <a:lvl5pPr marL="1819780" indent="0">
              <a:buNone/>
              <a:defRPr sz="1600" b="1"/>
            </a:lvl5pPr>
            <a:lvl6pPr marL="2274721" indent="0">
              <a:buNone/>
              <a:defRPr sz="1600" b="1"/>
            </a:lvl6pPr>
            <a:lvl7pPr marL="2729668" indent="0">
              <a:buNone/>
              <a:defRPr sz="1600" b="1"/>
            </a:lvl7pPr>
            <a:lvl8pPr marL="3184614" indent="0">
              <a:buNone/>
              <a:defRPr sz="1600" b="1"/>
            </a:lvl8pPr>
            <a:lvl9pPr marL="3639563"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pPr>
              <a:defRPr/>
            </a:pPr>
            <a:fld id="{A4C9D748-9C85-46A4-971E-98CEF78B46F7}" type="datetime1">
              <a:rPr lang="fr-FR">
                <a:solidFill>
                  <a:srgbClr val="000000">
                    <a:tint val="75000"/>
                  </a:srgbClr>
                </a:solidFill>
              </a:rPr>
              <a:pPr>
                <a:defRPr/>
              </a:pPr>
              <a:t>18/04/2014</a:t>
            </a:fld>
            <a:endParaRPr lang="fr-FR">
              <a:solidFill>
                <a:srgbClr val="000000">
                  <a:tint val="75000"/>
                </a:srgbClr>
              </a:solidFill>
            </a:endParaRPr>
          </a:p>
        </p:txBody>
      </p:sp>
      <p:sp>
        <p:nvSpPr>
          <p:cNvPr id="8" name="Espace réservé du pied de page 7"/>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9" name="Espace réservé du numéro de diapositive 8"/>
          <p:cNvSpPr>
            <a:spLocks noGrp="1"/>
          </p:cNvSpPr>
          <p:nvPr>
            <p:ph type="sldNum" sz="quarter" idx="12"/>
          </p:nvPr>
        </p:nvSpPr>
        <p:spPr/>
        <p:txBody>
          <a:bodyPr/>
          <a:lstStyle>
            <a:lvl1pPr>
              <a:defRPr/>
            </a:lvl1pPr>
          </a:lstStyle>
          <a:p>
            <a:pPr>
              <a:defRPr/>
            </a:pPr>
            <a:fld id="{31123FCD-495B-4954-8BA5-C15DCA722D4F}"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283619283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lvl1pPr>
              <a:defRPr/>
            </a:lvl1pPr>
          </a:lstStyle>
          <a:p>
            <a:pPr>
              <a:defRPr/>
            </a:pPr>
            <a:fld id="{A6F203A4-23E4-4BC0-BA8E-6A8825DEBB72}" type="datetime1">
              <a:rPr lang="fr-FR">
                <a:solidFill>
                  <a:srgbClr val="000000">
                    <a:tint val="75000"/>
                  </a:srgbClr>
                </a:solidFill>
              </a:rPr>
              <a:pPr>
                <a:defRPr/>
              </a:pPr>
              <a:t>18/04/2014</a:t>
            </a:fld>
            <a:endParaRPr lang="fr-FR">
              <a:solidFill>
                <a:srgbClr val="000000">
                  <a:tint val="75000"/>
                </a:srgbClr>
              </a:solidFill>
            </a:endParaRPr>
          </a:p>
        </p:txBody>
      </p:sp>
      <p:sp>
        <p:nvSpPr>
          <p:cNvPr id="4" name="Espace réservé du pied de page 3"/>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5" name="Espace réservé du numéro de diapositive 4"/>
          <p:cNvSpPr>
            <a:spLocks noGrp="1"/>
          </p:cNvSpPr>
          <p:nvPr>
            <p:ph type="sldNum" sz="quarter" idx="12"/>
          </p:nvPr>
        </p:nvSpPr>
        <p:spPr/>
        <p:txBody>
          <a:bodyPr/>
          <a:lstStyle>
            <a:lvl1pPr>
              <a:defRPr/>
            </a:lvl1pPr>
          </a:lstStyle>
          <a:p>
            <a:pPr>
              <a:defRPr/>
            </a:pPr>
            <a:fld id="{85C84CDC-7856-4A06-8415-4D820DC663BC}"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262340975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fld id="{B7E564F7-E659-4D40-9ADF-7750C2083E08}" type="datetime1">
              <a:rPr lang="fr-FR">
                <a:solidFill>
                  <a:srgbClr val="000000">
                    <a:tint val="75000"/>
                  </a:srgbClr>
                </a:solidFill>
              </a:rPr>
              <a:pPr>
                <a:defRPr/>
              </a:pPr>
              <a:t>18/04/2014</a:t>
            </a:fld>
            <a:endParaRPr lang="fr-FR">
              <a:solidFill>
                <a:srgbClr val="000000">
                  <a:tint val="75000"/>
                </a:srgbClr>
              </a:solidFill>
            </a:endParaRPr>
          </a:p>
        </p:txBody>
      </p:sp>
      <p:sp>
        <p:nvSpPr>
          <p:cNvPr id="3" name="Espace réservé du pied de page 2"/>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4" name="Espace réservé du numéro de diapositive 3"/>
          <p:cNvSpPr>
            <a:spLocks noGrp="1"/>
          </p:cNvSpPr>
          <p:nvPr>
            <p:ph type="sldNum" sz="quarter" idx="12"/>
          </p:nvPr>
        </p:nvSpPr>
        <p:spPr/>
        <p:txBody>
          <a:bodyPr/>
          <a:lstStyle>
            <a:lvl1pPr>
              <a:defRPr/>
            </a:lvl1pPr>
          </a:lstStyle>
          <a:p>
            <a:pPr>
              <a:defRPr/>
            </a:pPr>
            <a:fld id="{AB0E4D5F-CC68-464D-9DAC-6527C99C17D0}"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190604064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90641" y="565533"/>
            <a:ext cx="2302063" cy="869607"/>
          </a:xfrm>
        </p:spPr>
        <p:txBody>
          <a:bodyPr/>
          <a:lstStyle>
            <a:lvl1pPr algn="l">
              <a:defRPr sz="2000" b="1"/>
            </a:lvl1pPr>
          </a:lstStyle>
          <a:p>
            <a:r>
              <a:rPr lang="fr-FR" dirty="0" smtClean="0"/>
              <a:t>Cliquez et modifiez le titre</a:t>
            </a:r>
            <a:endParaRPr lang="fr-FR" dirty="0"/>
          </a:p>
        </p:txBody>
      </p:sp>
      <p:sp>
        <p:nvSpPr>
          <p:cNvPr id="3" name="Espace réservé du contenu 2"/>
          <p:cNvSpPr>
            <a:spLocks noGrp="1"/>
          </p:cNvSpPr>
          <p:nvPr>
            <p:ph idx="1"/>
          </p:nvPr>
        </p:nvSpPr>
        <p:spPr>
          <a:xfrm>
            <a:off x="3292667" y="565493"/>
            <a:ext cx="5279837" cy="556067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p:nvPr>
        </p:nvSpPr>
        <p:spPr>
          <a:xfrm>
            <a:off x="990641" y="1866908"/>
            <a:ext cx="2302063" cy="4259263"/>
          </a:xfrm>
          <a:prstGeom prst="rect">
            <a:avLst/>
          </a:prstGeom>
        </p:spPr>
        <p:txBody>
          <a:bodyPr/>
          <a:lstStyle>
            <a:lvl1pPr marL="0" indent="0">
              <a:buNone/>
              <a:defRPr sz="1400"/>
            </a:lvl1pPr>
            <a:lvl2pPr marL="454944" indent="0">
              <a:buNone/>
              <a:defRPr sz="1200"/>
            </a:lvl2pPr>
            <a:lvl3pPr marL="909891" indent="0">
              <a:buNone/>
              <a:defRPr sz="1000"/>
            </a:lvl3pPr>
            <a:lvl4pPr marL="1364836" indent="0">
              <a:buNone/>
              <a:defRPr sz="900"/>
            </a:lvl4pPr>
            <a:lvl5pPr marL="1819780" indent="0">
              <a:buNone/>
              <a:defRPr sz="900"/>
            </a:lvl5pPr>
            <a:lvl6pPr marL="2274721" indent="0">
              <a:buNone/>
              <a:defRPr sz="900"/>
            </a:lvl6pPr>
            <a:lvl7pPr marL="2729668" indent="0">
              <a:buNone/>
              <a:defRPr sz="900"/>
            </a:lvl7pPr>
            <a:lvl8pPr marL="3184614" indent="0">
              <a:buNone/>
              <a:defRPr sz="900"/>
            </a:lvl8pPr>
            <a:lvl9pPr marL="3639563" indent="0">
              <a:buNone/>
              <a:defRPr sz="900"/>
            </a:lvl9pPr>
          </a:lstStyle>
          <a:p>
            <a:pPr lvl="0"/>
            <a:r>
              <a:rPr lang="fr-FR" dirty="0"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D05318D3-6278-41C3-BFE2-3E9B2ABFC3F2}" type="datetime1">
              <a:rPr lang="fr-FR">
                <a:solidFill>
                  <a:srgbClr val="000000">
                    <a:tint val="75000"/>
                  </a:srgbClr>
                </a:solidFill>
              </a:rPr>
              <a:pPr>
                <a:defRPr/>
              </a:pPr>
              <a:t>18/04/2014</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7" name="Espace réservé du numéro de diapositive 6"/>
          <p:cNvSpPr>
            <a:spLocks noGrp="1"/>
          </p:cNvSpPr>
          <p:nvPr>
            <p:ph type="sldNum" sz="quarter" idx="12"/>
          </p:nvPr>
        </p:nvSpPr>
        <p:spPr/>
        <p:txBody>
          <a:bodyPr/>
          <a:lstStyle>
            <a:lvl1pPr>
              <a:defRPr/>
            </a:lvl1pPr>
          </a:lstStyle>
          <a:p>
            <a:pPr>
              <a:defRPr/>
            </a:pPr>
            <a:fld id="{15BEAEC8-EDF2-44D4-ACD6-38F0009FE125}"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176222945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4944" indent="0">
              <a:buNone/>
              <a:defRPr sz="2800"/>
            </a:lvl2pPr>
            <a:lvl3pPr marL="909891" indent="0">
              <a:buNone/>
              <a:defRPr sz="2400"/>
            </a:lvl3pPr>
            <a:lvl4pPr marL="1364836" indent="0">
              <a:buNone/>
              <a:defRPr sz="2000"/>
            </a:lvl4pPr>
            <a:lvl5pPr marL="1819780" indent="0">
              <a:buNone/>
              <a:defRPr sz="2000"/>
            </a:lvl5pPr>
            <a:lvl6pPr marL="2274721" indent="0">
              <a:buNone/>
              <a:defRPr sz="2000"/>
            </a:lvl6pPr>
            <a:lvl7pPr marL="2729668" indent="0">
              <a:buNone/>
              <a:defRPr sz="2000"/>
            </a:lvl7pPr>
            <a:lvl8pPr marL="3184614" indent="0">
              <a:buNone/>
              <a:defRPr sz="2000"/>
            </a:lvl8pPr>
            <a:lvl9pPr marL="3639563" indent="0">
              <a:buNone/>
              <a:defRPr sz="2000"/>
            </a:lvl9pPr>
          </a:lstStyle>
          <a:p>
            <a:pPr lvl="0"/>
            <a:endParaRPr lang="fr-FR" noProof="0"/>
          </a:p>
        </p:txBody>
      </p:sp>
      <p:sp>
        <p:nvSpPr>
          <p:cNvPr id="4" name="Espace réservé du texte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4944" indent="0">
              <a:buNone/>
              <a:defRPr sz="1200"/>
            </a:lvl2pPr>
            <a:lvl3pPr marL="909891" indent="0">
              <a:buNone/>
              <a:defRPr sz="1000"/>
            </a:lvl3pPr>
            <a:lvl4pPr marL="1364836" indent="0">
              <a:buNone/>
              <a:defRPr sz="900"/>
            </a:lvl4pPr>
            <a:lvl5pPr marL="1819780" indent="0">
              <a:buNone/>
              <a:defRPr sz="900"/>
            </a:lvl5pPr>
            <a:lvl6pPr marL="2274721" indent="0">
              <a:buNone/>
              <a:defRPr sz="900"/>
            </a:lvl6pPr>
            <a:lvl7pPr marL="2729668" indent="0">
              <a:buNone/>
              <a:defRPr sz="900"/>
            </a:lvl7pPr>
            <a:lvl8pPr marL="3184614" indent="0">
              <a:buNone/>
              <a:defRPr sz="900"/>
            </a:lvl8pPr>
            <a:lvl9pPr marL="3639563"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874C877E-66F8-4714-90DF-94418ADC4675}" type="datetime1">
              <a:rPr lang="fr-FR">
                <a:solidFill>
                  <a:srgbClr val="000000">
                    <a:tint val="75000"/>
                  </a:srgbClr>
                </a:solidFill>
              </a:rPr>
              <a:pPr>
                <a:defRPr/>
              </a:pPr>
              <a:t>18/04/2014</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7" name="Espace réservé du numéro de diapositive 6"/>
          <p:cNvSpPr>
            <a:spLocks noGrp="1"/>
          </p:cNvSpPr>
          <p:nvPr>
            <p:ph type="sldNum" sz="quarter" idx="12"/>
          </p:nvPr>
        </p:nvSpPr>
        <p:spPr/>
        <p:txBody>
          <a:bodyPr/>
          <a:lstStyle>
            <a:lvl1pPr>
              <a:defRPr/>
            </a:lvl1pPr>
          </a:lstStyle>
          <a:p>
            <a:pPr>
              <a:defRPr/>
            </a:pPr>
            <a:fld id="{1056AAA4-24EF-4B23-98DB-32DC95A0E90D}"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39897203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a:xfrm>
            <a:off x="1041400" y="1600200"/>
            <a:ext cx="7543800" cy="4953000"/>
          </a:xfrm>
          <a:prstGeom prst="rect">
            <a:avLst/>
          </a:prstGeom>
        </p:spPr>
        <p:txBody>
          <a:bodyPr vert="eaVert"/>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E2A36179-0E9B-4175-AC1B-179E78805E4F}"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38F3E7EB-1EEF-4CFA-90E9-67B6B1F62FE1}"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380138525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1" y="565492"/>
            <a:ext cx="2057400" cy="5962307"/>
          </a:xfrm>
        </p:spPr>
        <p:txBody>
          <a:bodyPr vert="eaVert"/>
          <a:lstStyle/>
          <a:p>
            <a:r>
              <a:rPr lang="fr-FR" dirty="0" smtClean="0"/>
              <a:t>Cliquez et modifiez le titre</a:t>
            </a:r>
            <a:endParaRPr lang="fr-FR" dirty="0"/>
          </a:p>
        </p:txBody>
      </p:sp>
      <p:sp>
        <p:nvSpPr>
          <p:cNvPr id="3" name="Espace réservé du texte vertical 2"/>
          <p:cNvSpPr>
            <a:spLocks noGrp="1"/>
          </p:cNvSpPr>
          <p:nvPr>
            <p:ph type="body" orient="vert" idx="1"/>
          </p:nvPr>
        </p:nvSpPr>
        <p:spPr>
          <a:xfrm>
            <a:off x="457200" y="565497"/>
            <a:ext cx="6019800" cy="5962306"/>
          </a:xfrm>
          <a:prstGeom prst="rect">
            <a:avLst/>
          </a:prstGeom>
        </p:spPr>
        <p:txBody>
          <a:bodyPr vert="eaVert"/>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D645C55F-F94F-4B5D-804C-53DBD7733712}"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1E69C814-EE3E-4807-B382-93787EBED8C8}"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423329679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re et texte vertical">
    <p:spTree>
      <p:nvGrpSpPr>
        <p:cNvPr id="1" name=""/>
        <p:cNvGrpSpPr/>
        <p:nvPr/>
      </p:nvGrpSpPr>
      <p:grpSpPr>
        <a:xfrm>
          <a:off x="0" y="0"/>
          <a:ext cx="0" cy="0"/>
          <a:chOff x="0" y="0"/>
          <a:chExt cx="0" cy="0"/>
        </a:xfrm>
      </p:grpSpPr>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Titre 1"/>
          <p:cNvSpPr>
            <a:spLocks noGrp="1"/>
          </p:cNvSpPr>
          <p:nvPr>
            <p:ph type="title"/>
          </p:nvPr>
        </p:nvSpPr>
        <p:spPr>
          <a:xfrm>
            <a:off x="457200" y="774700"/>
            <a:ext cx="8229600" cy="520700"/>
          </a:xfrm>
        </p:spPr>
        <p:txBody>
          <a:bodyPr>
            <a:normAutofit/>
          </a:bodyPr>
          <a:lstStyle>
            <a:lvl1pPr algn="l">
              <a:defRPr sz="2600" b="1">
                <a:solidFill>
                  <a:srgbClr val="2663B4"/>
                </a:solidFill>
              </a:defRPr>
            </a:lvl1pPr>
          </a:lstStyle>
          <a:p>
            <a:r>
              <a:rPr lang="fr-FR" smtClean="0"/>
              <a:t>Cliquez et modifiez le titre</a:t>
            </a:r>
            <a:endParaRPr lang="fr-FR" dirty="0"/>
          </a:p>
        </p:txBody>
      </p:sp>
      <p:sp>
        <p:nvSpPr>
          <p:cNvPr id="2" name="Espace réservé de la date 1"/>
          <p:cNvSpPr>
            <a:spLocks noGrp="1"/>
          </p:cNvSpPr>
          <p:nvPr>
            <p:ph type="dt" sz="half" idx="10"/>
          </p:nvPr>
        </p:nvSpPr>
        <p:spPr/>
        <p:txBody>
          <a:bodyPr/>
          <a:lstStyle/>
          <a:p>
            <a:fld id="{F2F5AD57-F38C-8A42-9FBF-3966ADD891AE}" type="datetime1">
              <a:rPr lang="fr-FR" smtClean="0"/>
              <a:pPr/>
              <a:t>18/04/2014</a:t>
            </a:fld>
            <a:endParaRPr lang="fr-FR" dirty="0"/>
          </a:p>
        </p:txBody>
      </p:sp>
      <p:sp>
        <p:nvSpPr>
          <p:cNvPr id="4" name="Espace réservé du pied de page 3"/>
          <p:cNvSpPr>
            <a:spLocks noGrp="1"/>
          </p:cNvSpPr>
          <p:nvPr>
            <p:ph type="ftr" sz="quarter" idx="11"/>
          </p:nvPr>
        </p:nvSpPr>
        <p:spPr/>
        <p:txBody>
          <a:bodyPr/>
          <a:lstStyle/>
          <a:p>
            <a:r>
              <a:rPr lang="fr-FR" dirty="0" smtClean="0">
                <a:solidFill>
                  <a:prstClr val="white"/>
                </a:solidFill>
              </a:rPr>
              <a:t>Titre de la Présentation &gt; Titre de la partie</a:t>
            </a:r>
            <a:endParaRPr lang="fr-FR" dirty="0">
              <a:solidFill>
                <a:prstClr val="white"/>
              </a:solidFill>
            </a:endParaRPr>
          </a:p>
        </p:txBody>
      </p:sp>
      <p:sp>
        <p:nvSpPr>
          <p:cNvPr id="6" name="Espace réservé du numéro de diapositive 5"/>
          <p:cNvSpPr>
            <a:spLocks noGrp="1"/>
          </p:cNvSpPr>
          <p:nvPr>
            <p:ph type="sldNum" sz="quarter" idx="12"/>
          </p:nvPr>
        </p:nvSpPr>
        <p:spPr/>
        <p:txBody>
          <a:bodyPr/>
          <a:lstStyle/>
          <a:p>
            <a:fld id="{93463C0C-1AA8-7B47-8CA8-BFBFDC78ABA1}" type="slidenum">
              <a:rPr lang="fr-FR" smtClean="0"/>
              <a:pPr/>
              <a:t>‹N°›</a:t>
            </a:fld>
            <a:endParaRPr lang="fr-FR" dirty="0"/>
          </a:p>
        </p:txBody>
      </p:sp>
    </p:spTree>
    <p:extLst>
      <p:ext uri="{BB962C8B-B14F-4D97-AF65-F5344CB8AC3E}">
        <p14:creationId xmlns:p14="http://schemas.microsoft.com/office/powerpoint/2010/main" val="22084532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type="tx">
  <p:cSld name="Titr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2"/>
          <p:cNvSpPr>
            <a:spLocks noGrp="1"/>
          </p:cNvSpPr>
          <p:nvPr>
            <p:ph type="body"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27E34D93-F14A-F543-80D6-B4EBFB4FABD1}" type="datetime1">
              <a:rPr lang="fr-FR">
                <a:solidFill>
                  <a:srgbClr val="000000">
                    <a:tint val="75000"/>
                  </a:srgbClr>
                </a:solidFill>
              </a: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a:xfrm>
            <a:off x="3124200" y="6356391"/>
            <a:ext cx="2895600" cy="365125"/>
          </a:xfrm>
          <a:prstGeom prst="rect">
            <a:avLst/>
          </a:prstGeom>
        </p:spPr>
        <p:txBody>
          <a:bodyPr/>
          <a:lstStyle>
            <a:lvl1pPr>
              <a:defRPr>
                <a:latin typeface="Arial" charset="0"/>
                <a:ea typeface="ＭＳ Ｐゴシック" pitchFamily="34" charset="-128"/>
                <a:cs typeface="+mn-cs"/>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CD64D507-F8E1-604A-B1A9-69B45B057F0B}" type="slidenum">
              <a:rPr lang="fr-FR">
                <a:solidFill>
                  <a:prstClr val="white"/>
                </a:solidFill>
              </a:rPr>
              <a:pPr/>
              <a:t>‹N°›</a:t>
            </a:fld>
            <a:endParaRPr lang="fr-FR">
              <a:solidFill>
                <a:prstClr val="white"/>
              </a:solidFill>
            </a:endParaRPr>
          </a:p>
        </p:txBody>
      </p:sp>
    </p:spTree>
    <p:extLst>
      <p:ext uri="{BB962C8B-B14F-4D97-AF65-F5344CB8AC3E}">
        <p14:creationId xmlns:p14="http://schemas.microsoft.com/office/powerpoint/2010/main" val="17769815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8"/>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4944" indent="0" algn="ctr">
              <a:buNone/>
              <a:defRPr>
                <a:solidFill>
                  <a:schemeClr val="tx1">
                    <a:tint val="75000"/>
                  </a:schemeClr>
                </a:solidFill>
              </a:defRPr>
            </a:lvl2pPr>
            <a:lvl3pPr marL="909891" indent="0" algn="ctr">
              <a:buNone/>
              <a:defRPr>
                <a:solidFill>
                  <a:schemeClr val="tx1">
                    <a:tint val="75000"/>
                  </a:schemeClr>
                </a:solidFill>
              </a:defRPr>
            </a:lvl3pPr>
            <a:lvl4pPr marL="1364836" indent="0" algn="ctr">
              <a:buNone/>
              <a:defRPr>
                <a:solidFill>
                  <a:schemeClr val="tx1">
                    <a:tint val="75000"/>
                  </a:schemeClr>
                </a:solidFill>
              </a:defRPr>
            </a:lvl4pPr>
            <a:lvl5pPr marL="1819780" indent="0" algn="ctr">
              <a:buNone/>
              <a:defRPr>
                <a:solidFill>
                  <a:schemeClr val="tx1">
                    <a:tint val="75000"/>
                  </a:schemeClr>
                </a:solidFill>
              </a:defRPr>
            </a:lvl5pPr>
            <a:lvl6pPr marL="2274721" indent="0" algn="ctr">
              <a:buNone/>
              <a:defRPr>
                <a:solidFill>
                  <a:schemeClr val="tx1">
                    <a:tint val="75000"/>
                  </a:schemeClr>
                </a:solidFill>
              </a:defRPr>
            </a:lvl6pPr>
            <a:lvl7pPr marL="2729668" indent="0" algn="ctr">
              <a:buNone/>
              <a:defRPr>
                <a:solidFill>
                  <a:schemeClr val="tx1">
                    <a:tint val="75000"/>
                  </a:schemeClr>
                </a:solidFill>
              </a:defRPr>
            </a:lvl7pPr>
            <a:lvl8pPr marL="3184614" indent="0" algn="ctr">
              <a:buNone/>
              <a:defRPr>
                <a:solidFill>
                  <a:schemeClr val="tx1">
                    <a:tint val="75000"/>
                  </a:schemeClr>
                </a:solidFill>
              </a:defRPr>
            </a:lvl8pPr>
            <a:lvl9pPr marL="3639563"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BCBA1003-38ED-4885-ABF2-26486EBEF487}"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ECA0B239-2666-46EF-9D43-6F68ECEC71FD}"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43782560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a:xfrm>
            <a:off x="1041400" y="1981200"/>
            <a:ext cx="7543800" cy="4546600"/>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5BA68BEC-C696-4EC0-B216-B0B66D681248}"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AC00B9BC-7F85-4995-A89E-4719F3DFF52F}"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366550873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41"/>
            <a:ext cx="7772400" cy="1362075"/>
          </a:xfrm>
        </p:spPr>
        <p:txBody>
          <a:bodyPr/>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4944" indent="0">
              <a:buNone/>
              <a:defRPr sz="1800">
                <a:solidFill>
                  <a:schemeClr val="tx1">
                    <a:tint val="75000"/>
                  </a:schemeClr>
                </a:solidFill>
              </a:defRPr>
            </a:lvl2pPr>
            <a:lvl3pPr marL="909891" indent="0">
              <a:buNone/>
              <a:defRPr sz="1600">
                <a:solidFill>
                  <a:schemeClr val="tx1">
                    <a:tint val="75000"/>
                  </a:schemeClr>
                </a:solidFill>
              </a:defRPr>
            </a:lvl3pPr>
            <a:lvl4pPr marL="1364836" indent="0">
              <a:buNone/>
              <a:defRPr sz="1400">
                <a:solidFill>
                  <a:schemeClr val="tx1">
                    <a:tint val="75000"/>
                  </a:schemeClr>
                </a:solidFill>
              </a:defRPr>
            </a:lvl4pPr>
            <a:lvl5pPr marL="1819780" indent="0">
              <a:buNone/>
              <a:defRPr sz="1400">
                <a:solidFill>
                  <a:schemeClr val="tx1">
                    <a:tint val="75000"/>
                  </a:schemeClr>
                </a:solidFill>
              </a:defRPr>
            </a:lvl5pPr>
            <a:lvl6pPr marL="2274721" indent="0">
              <a:buNone/>
              <a:defRPr sz="1400">
                <a:solidFill>
                  <a:schemeClr val="tx1">
                    <a:tint val="75000"/>
                  </a:schemeClr>
                </a:solidFill>
              </a:defRPr>
            </a:lvl6pPr>
            <a:lvl7pPr marL="2729668" indent="0">
              <a:buNone/>
              <a:defRPr sz="1400">
                <a:solidFill>
                  <a:schemeClr val="tx1">
                    <a:tint val="75000"/>
                  </a:schemeClr>
                </a:solidFill>
              </a:defRPr>
            </a:lvl7pPr>
            <a:lvl8pPr marL="3184614" indent="0">
              <a:buNone/>
              <a:defRPr sz="1400">
                <a:solidFill>
                  <a:schemeClr val="tx1">
                    <a:tint val="75000"/>
                  </a:schemeClr>
                </a:solidFill>
              </a:defRPr>
            </a:lvl8pPr>
            <a:lvl9pPr marL="3639563"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AACE087F-E3C3-47B6-B938-6703CB084019}"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3B6CAD09-65A1-4990-BAA4-18696306B0F8}"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7280091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1041400" y="1600241"/>
            <a:ext cx="3632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838700" y="1600241"/>
            <a:ext cx="3746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e la date 4"/>
          <p:cNvSpPr>
            <a:spLocks noGrp="1"/>
          </p:cNvSpPr>
          <p:nvPr>
            <p:ph type="dt" sz="half" idx="10"/>
          </p:nvPr>
        </p:nvSpPr>
        <p:spPr/>
        <p:txBody>
          <a:bodyPr/>
          <a:lstStyle>
            <a:lvl1pPr>
              <a:defRPr/>
            </a:lvl1pPr>
          </a:lstStyle>
          <a:p>
            <a:pPr>
              <a:defRPr/>
            </a:pPr>
            <a:fld id="{0199572E-A8FF-49D8-A34E-102D5B859DE5}" type="datetime1">
              <a:rPr lang="fr-FR">
                <a:solidFill>
                  <a:srgbClr val="000000">
                    <a:tint val="75000"/>
                  </a:srgbClr>
                </a:solidFill>
              </a:rPr>
              <a:pPr>
                <a:defRPr/>
              </a:pPr>
              <a:t>18/04/2014</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7" name="Espace réservé du numéro de diapositive 6"/>
          <p:cNvSpPr>
            <a:spLocks noGrp="1"/>
          </p:cNvSpPr>
          <p:nvPr>
            <p:ph type="sldNum" sz="quarter" idx="12"/>
          </p:nvPr>
        </p:nvSpPr>
        <p:spPr/>
        <p:txBody>
          <a:bodyPr/>
          <a:lstStyle>
            <a:lvl1pPr>
              <a:defRPr/>
            </a:lvl1pPr>
          </a:lstStyle>
          <a:p>
            <a:pPr>
              <a:defRPr/>
            </a:pPr>
            <a:fld id="{37F8FA6B-B270-4DBF-8505-749F273C6E88}"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11394964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4944" indent="0">
              <a:buNone/>
              <a:defRPr sz="2000" b="1"/>
            </a:lvl2pPr>
            <a:lvl3pPr marL="909891" indent="0">
              <a:buNone/>
              <a:defRPr sz="1800" b="1"/>
            </a:lvl3pPr>
            <a:lvl4pPr marL="1364836" indent="0">
              <a:buNone/>
              <a:defRPr sz="1600" b="1"/>
            </a:lvl4pPr>
            <a:lvl5pPr marL="1819780" indent="0">
              <a:buNone/>
              <a:defRPr sz="1600" b="1"/>
            </a:lvl5pPr>
            <a:lvl6pPr marL="2274721" indent="0">
              <a:buNone/>
              <a:defRPr sz="1600" b="1"/>
            </a:lvl6pPr>
            <a:lvl7pPr marL="2729668" indent="0">
              <a:buNone/>
              <a:defRPr sz="1600" b="1"/>
            </a:lvl7pPr>
            <a:lvl8pPr marL="3184614" indent="0">
              <a:buNone/>
              <a:defRPr sz="1600" b="1"/>
            </a:lvl8pPr>
            <a:lvl9pPr marL="3639563"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4944" indent="0">
              <a:buNone/>
              <a:defRPr sz="2000" b="1"/>
            </a:lvl2pPr>
            <a:lvl3pPr marL="909891" indent="0">
              <a:buNone/>
              <a:defRPr sz="1800" b="1"/>
            </a:lvl3pPr>
            <a:lvl4pPr marL="1364836" indent="0">
              <a:buNone/>
              <a:defRPr sz="1600" b="1"/>
            </a:lvl4pPr>
            <a:lvl5pPr marL="1819780" indent="0">
              <a:buNone/>
              <a:defRPr sz="1600" b="1"/>
            </a:lvl5pPr>
            <a:lvl6pPr marL="2274721" indent="0">
              <a:buNone/>
              <a:defRPr sz="1600" b="1"/>
            </a:lvl6pPr>
            <a:lvl7pPr marL="2729668" indent="0">
              <a:buNone/>
              <a:defRPr sz="1600" b="1"/>
            </a:lvl7pPr>
            <a:lvl8pPr marL="3184614" indent="0">
              <a:buNone/>
              <a:defRPr sz="1600" b="1"/>
            </a:lvl8pPr>
            <a:lvl9pPr marL="3639563"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pPr>
              <a:defRPr/>
            </a:pPr>
            <a:fld id="{A4C9D748-9C85-46A4-971E-98CEF78B46F7}" type="datetime1">
              <a:rPr lang="fr-FR">
                <a:solidFill>
                  <a:srgbClr val="000000">
                    <a:tint val="75000"/>
                  </a:srgbClr>
                </a:solidFill>
              </a:rPr>
              <a:pPr>
                <a:defRPr/>
              </a:pPr>
              <a:t>18/04/2014</a:t>
            </a:fld>
            <a:endParaRPr lang="fr-FR">
              <a:solidFill>
                <a:srgbClr val="000000">
                  <a:tint val="75000"/>
                </a:srgbClr>
              </a:solidFill>
            </a:endParaRPr>
          </a:p>
        </p:txBody>
      </p:sp>
      <p:sp>
        <p:nvSpPr>
          <p:cNvPr id="8" name="Espace réservé du pied de page 7"/>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9" name="Espace réservé du numéro de diapositive 8"/>
          <p:cNvSpPr>
            <a:spLocks noGrp="1"/>
          </p:cNvSpPr>
          <p:nvPr>
            <p:ph type="sldNum" sz="quarter" idx="12"/>
          </p:nvPr>
        </p:nvSpPr>
        <p:spPr/>
        <p:txBody>
          <a:bodyPr/>
          <a:lstStyle>
            <a:lvl1pPr>
              <a:defRPr/>
            </a:lvl1pPr>
          </a:lstStyle>
          <a:p>
            <a:pPr>
              <a:defRPr/>
            </a:pPr>
            <a:fld id="{31123FCD-495B-4954-8BA5-C15DCA722D4F}"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203112766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lvl1pPr>
              <a:defRPr/>
            </a:lvl1pPr>
          </a:lstStyle>
          <a:p>
            <a:pPr>
              <a:defRPr/>
            </a:pPr>
            <a:fld id="{A6F203A4-23E4-4BC0-BA8E-6A8825DEBB72}" type="datetime1">
              <a:rPr lang="fr-FR">
                <a:solidFill>
                  <a:srgbClr val="000000">
                    <a:tint val="75000"/>
                  </a:srgbClr>
                </a:solidFill>
              </a:rPr>
              <a:pPr>
                <a:defRPr/>
              </a:pPr>
              <a:t>18/04/2014</a:t>
            </a:fld>
            <a:endParaRPr lang="fr-FR">
              <a:solidFill>
                <a:srgbClr val="000000">
                  <a:tint val="75000"/>
                </a:srgbClr>
              </a:solidFill>
            </a:endParaRPr>
          </a:p>
        </p:txBody>
      </p:sp>
      <p:sp>
        <p:nvSpPr>
          <p:cNvPr id="4" name="Espace réservé du pied de page 3"/>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5" name="Espace réservé du numéro de diapositive 4"/>
          <p:cNvSpPr>
            <a:spLocks noGrp="1"/>
          </p:cNvSpPr>
          <p:nvPr>
            <p:ph type="sldNum" sz="quarter" idx="12"/>
          </p:nvPr>
        </p:nvSpPr>
        <p:spPr/>
        <p:txBody>
          <a:bodyPr/>
          <a:lstStyle>
            <a:lvl1pPr>
              <a:defRPr/>
            </a:lvl1pPr>
          </a:lstStyle>
          <a:p>
            <a:pPr>
              <a:defRPr/>
            </a:pPr>
            <a:fld id="{85C84CDC-7856-4A06-8415-4D820DC663BC}"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225838703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fld id="{B7E564F7-E659-4D40-9ADF-7750C2083E08}" type="datetime1">
              <a:rPr lang="fr-FR">
                <a:solidFill>
                  <a:srgbClr val="000000">
                    <a:tint val="75000"/>
                  </a:srgbClr>
                </a:solidFill>
              </a:rPr>
              <a:pPr>
                <a:defRPr/>
              </a:pPr>
              <a:t>18/04/2014</a:t>
            </a:fld>
            <a:endParaRPr lang="fr-FR">
              <a:solidFill>
                <a:srgbClr val="000000">
                  <a:tint val="75000"/>
                </a:srgbClr>
              </a:solidFill>
            </a:endParaRPr>
          </a:p>
        </p:txBody>
      </p:sp>
      <p:sp>
        <p:nvSpPr>
          <p:cNvPr id="3" name="Espace réservé du pied de page 2"/>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4" name="Espace réservé du numéro de diapositive 3"/>
          <p:cNvSpPr>
            <a:spLocks noGrp="1"/>
          </p:cNvSpPr>
          <p:nvPr>
            <p:ph type="sldNum" sz="quarter" idx="12"/>
          </p:nvPr>
        </p:nvSpPr>
        <p:spPr/>
        <p:txBody>
          <a:bodyPr/>
          <a:lstStyle>
            <a:lvl1pPr>
              <a:defRPr/>
            </a:lvl1pPr>
          </a:lstStyle>
          <a:p>
            <a:pPr>
              <a:defRPr/>
            </a:pPr>
            <a:fld id="{AB0E4D5F-CC68-464D-9DAC-6527C99C17D0}"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9238958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90641" y="565533"/>
            <a:ext cx="2302063" cy="869607"/>
          </a:xfrm>
        </p:spPr>
        <p:txBody>
          <a:bodyPr/>
          <a:lstStyle>
            <a:lvl1pPr algn="l">
              <a:defRPr sz="2000" b="1"/>
            </a:lvl1pPr>
          </a:lstStyle>
          <a:p>
            <a:r>
              <a:rPr lang="fr-FR" dirty="0" smtClean="0"/>
              <a:t>Cliquez et modifiez le titre</a:t>
            </a:r>
            <a:endParaRPr lang="fr-FR" dirty="0"/>
          </a:p>
        </p:txBody>
      </p:sp>
      <p:sp>
        <p:nvSpPr>
          <p:cNvPr id="3" name="Espace réservé du contenu 2"/>
          <p:cNvSpPr>
            <a:spLocks noGrp="1"/>
          </p:cNvSpPr>
          <p:nvPr>
            <p:ph idx="1"/>
          </p:nvPr>
        </p:nvSpPr>
        <p:spPr>
          <a:xfrm>
            <a:off x="3292667" y="565493"/>
            <a:ext cx="5279837" cy="556067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p:nvPr>
        </p:nvSpPr>
        <p:spPr>
          <a:xfrm>
            <a:off x="990641" y="1866908"/>
            <a:ext cx="2302063" cy="4259263"/>
          </a:xfrm>
          <a:prstGeom prst="rect">
            <a:avLst/>
          </a:prstGeom>
        </p:spPr>
        <p:txBody>
          <a:bodyPr/>
          <a:lstStyle>
            <a:lvl1pPr marL="0" indent="0">
              <a:buNone/>
              <a:defRPr sz="1400"/>
            </a:lvl1pPr>
            <a:lvl2pPr marL="454944" indent="0">
              <a:buNone/>
              <a:defRPr sz="1200"/>
            </a:lvl2pPr>
            <a:lvl3pPr marL="909891" indent="0">
              <a:buNone/>
              <a:defRPr sz="1000"/>
            </a:lvl3pPr>
            <a:lvl4pPr marL="1364836" indent="0">
              <a:buNone/>
              <a:defRPr sz="900"/>
            </a:lvl4pPr>
            <a:lvl5pPr marL="1819780" indent="0">
              <a:buNone/>
              <a:defRPr sz="900"/>
            </a:lvl5pPr>
            <a:lvl6pPr marL="2274721" indent="0">
              <a:buNone/>
              <a:defRPr sz="900"/>
            </a:lvl6pPr>
            <a:lvl7pPr marL="2729668" indent="0">
              <a:buNone/>
              <a:defRPr sz="900"/>
            </a:lvl7pPr>
            <a:lvl8pPr marL="3184614" indent="0">
              <a:buNone/>
              <a:defRPr sz="900"/>
            </a:lvl8pPr>
            <a:lvl9pPr marL="3639563" indent="0">
              <a:buNone/>
              <a:defRPr sz="900"/>
            </a:lvl9pPr>
          </a:lstStyle>
          <a:p>
            <a:pPr lvl="0"/>
            <a:r>
              <a:rPr lang="fr-FR" dirty="0"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D05318D3-6278-41C3-BFE2-3E9B2ABFC3F2}" type="datetime1">
              <a:rPr lang="fr-FR">
                <a:solidFill>
                  <a:srgbClr val="000000">
                    <a:tint val="75000"/>
                  </a:srgbClr>
                </a:solidFill>
              </a:rPr>
              <a:pPr>
                <a:defRPr/>
              </a:pPr>
              <a:t>18/04/2014</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7" name="Espace réservé du numéro de diapositive 6"/>
          <p:cNvSpPr>
            <a:spLocks noGrp="1"/>
          </p:cNvSpPr>
          <p:nvPr>
            <p:ph type="sldNum" sz="quarter" idx="12"/>
          </p:nvPr>
        </p:nvSpPr>
        <p:spPr/>
        <p:txBody>
          <a:bodyPr/>
          <a:lstStyle>
            <a:lvl1pPr>
              <a:defRPr/>
            </a:lvl1pPr>
          </a:lstStyle>
          <a:p>
            <a:pPr>
              <a:defRPr/>
            </a:pPr>
            <a:fld id="{15BEAEC8-EDF2-44D4-ACD6-38F0009FE125}"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254358614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4944" indent="0">
              <a:buNone/>
              <a:defRPr sz="2800"/>
            </a:lvl2pPr>
            <a:lvl3pPr marL="909891" indent="0">
              <a:buNone/>
              <a:defRPr sz="2400"/>
            </a:lvl3pPr>
            <a:lvl4pPr marL="1364836" indent="0">
              <a:buNone/>
              <a:defRPr sz="2000"/>
            </a:lvl4pPr>
            <a:lvl5pPr marL="1819780" indent="0">
              <a:buNone/>
              <a:defRPr sz="2000"/>
            </a:lvl5pPr>
            <a:lvl6pPr marL="2274721" indent="0">
              <a:buNone/>
              <a:defRPr sz="2000"/>
            </a:lvl6pPr>
            <a:lvl7pPr marL="2729668" indent="0">
              <a:buNone/>
              <a:defRPr sz="2000"/>
            </a:lvl7pPr>
            <a:lvl8pPr marL="3184614" indent="0">
              <a:buNone/>
              <a:defRPr sz="2000"/>
            </a:lvl8pPr>
            <a:lvl9pPr marL="3639563" indent="0">
              <a:buNone/>
              <a:defRPr sz="2000"/>
            </a:lvl9pPr>
          </a:lstStyle>
          <a:p>
            <a:pPr lvl="0"/>
            <a:endParaRPr lang="fr-FR" noProof="0"/>
          </a:p>
        </p:txBody>
      </p:sp>
      <p:sp>
        <p:nvSpPr>
          <p:cNvPr id="4" name="Espace réservé du texte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4944" indent="0">
              <a:buNone/>
              <a:defRPr sz="1200"/>
            </a:lvl2pPr>
            <a:lvl3pPr marL="909891" indent="0">
              <a:buNone/>
              <a:defRPr sz="1000"/>
            </a:lvl3pPr>
            <a:lvl4pPr marL="1364836" indent="0">
              <a:buNone/>
              <a:defRPr sz="900"/>
            </a:lvl4pPr>
            <a:lvl5pPr marL="1819780" indent="0">
              <a:buNone/>
              <a:defRPr sz="900"/>
            </a:lvl5pPr>
            <a:lvl6pPr marL="2274721" indent="0">
              <a:buNone/>
              <a:defRPr sz="900"/>
            </a:lvl6pPr>
            <a:lvl7pPr marL="2729668" indent="0">
              <a:buNone/>
              <a:defRPr sz="900"/>
            </a:lvl7pPr>
            <a:lvl8pPr marL="3184614" indent="0">
              <a:buNone/>
              <a:defRPr sz="900"/>
            </a:lvl8pPr>
            <a:lvl9pPr marL="3639563"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874C877E-66F8-4714-90DF-94418ADC4675}" type="datetime1">
              <a:rPr lang="fr-FR">
                <a:solidFill>
                  <a:srgbClr val="000000">
                    <a:tint val="75000"/>
                  </a:srgbClr>
                </a:solidFill>
              </a:rPr>
              <a:pPr>
                <a:defRPr/>
              </a:pPr>
              <a:t>18/04/2014</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7" name="Espace réservé du numéro de diapositive 6"/>
          <p:cNvSpPr>
            <a:spLocks noGrp="1"/>
          </p:cNvSpPr>
          <p:nvPr>
            <p:ph type="sldNum" sz="quarter" idx="12"/>
          </p:nvPr>
        </p:nvSpPr>
        <p:spPr/>
        <p:txBody>
          <a:bodyPr/>
          <a:lstStyle>
            <a:lvl1pPr>
              <a:defRPr/>
            </a:lvl1pPr>
          </a:lstStyle>
          <a:p>
            <a:pPr>
              <a:defRPr/>
            </a:pPr>
            <a:fld id="{1056AAA4-24EF-4B23-98DB-32DC95A0E90D}"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193272122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1" y="774709"/>
            <a:ext cx="2057400" cy="5351463"/>
          </a:xfrm>
          <a:prstGeom prst="rect">
            <a:avLst/>
          </a:prstGeo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782679"/>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2EF6227-5F8C-0244-A816-0DD344A0F749}" type="datetime1">
              <a:rPr lang="fr-FR" smtClean="0"/>
              <a:pPr/>
              <a:t>18/04/2014</a:t>
            </a:fld>
            <a:endParaRPr lang="fr-FR" dirty="0"/>
          </a:p>
        </p:txBody>
      </p:sp>
      <p:sp>
        <p:nvSpPr>
          <p:cNvPr id="5" name="Espace réservé du pied de page 4"/>
          <p:cNvSpPr>
            <a:spLocks noGrp="1"/>
          </p:cNvSpPr>
          <p:nvPr>
            <p:ph type="ftr" sz="quarter" idx="11"/>
          </p:nvPr>
        </p:nvSpPr>
        <p:spPr/>
        <p:txBody>
          <a:bodyPr/>
          <a:lstStyle/>
          <a:p>
            <a:r>
              <a:rPr lang="fr-FR" dirty="0" smtClean="0">
                <a:solidFill>
                  <a:prstClr val="white"/>
                </a:solidFill>
              </a:rPr>
              <a:t>Titre de la Présentation &gt; Titre de la partie</a:t>
            </a:r>
            <a:endParaRPr lang="fr-FR" dirty="0">
              <a:solidFill>
                <a:prstClr val="white"/>
              </a:solidFill>
            </a:endParaRPr>
          </a:p>
        </p:txBody>
      </p:sp>
      <p:sp>
        <p:nvSpPr>
          <p:cNvPr id="6" name="Espace réservé du numéro de diapositive 5"/>
          <p:cNvSpPr>
            <a:spLocks noGrp="1"/>
          </p:cNvSpPr>
          <p:nvPr>
            <p:ph type="sldNum" sz="quarter" idx="12"/>
          </p:nvPr>
        </p:nvSpPr>
        <p:spPr/>
        <p:txBody>
          <a:bodyPr/>
          <a:lstStyle/>
          <a:p>
            <a:fld id="{93463C0C-1AA8-7B47-8CA8-BFBFDC78ABA1}" type="slidenum">
              <a:rPr lang="fr-FR" smtClean="0"/>
              <a:pPr/>
              <a:t>‹N°›</a:t>
            </a:fld>
            <a:endParaRPr lang="fr-FR" dirty="0"/>
          </a:p>
        </p:txBody>
      </p:sp>
    </p:spTree>
    <p:extLst>
      <p:ext uri="{BB962C8B-B14F-4D97-AF65-F5344CB8AC3E}">
        <p14:creationId xmlns:p14="http://schemas.microsoft.com/office/powerpoint/2010/main" val="406467026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a:xfrm>
            <a:off x="1041400" y="1600200"/>
            <a:ext cx="7543800" cy="4953000"/>
          </a:xfrm>
          <a:prstGeom prst="rect">
            <a:avLst/>
          </a:prstGeom>
        </p:spPr>
        <p:txBody>
          <a:bodyPr vert="eaVert"/>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E2A36179-0E9B-4175-AC1B-179E78805E4F}"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38F3E7EB-1EEF-4CFA-90E9-67B6B1F62FE1}"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6139137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1" y="565492"/>
            <a:ext cx="2057400" cy="5962307"/>
          </a:xfrm>
        </p:spPr>
        <p:txBody>
          <a:bodyPr vert="eaVert"/>
          <a:lstStyle/>
          <a:p>
            <a:r>
              <a:rPr lang="fr-FR" dirty="0" smtClean="0"/>
              <a:t>Cliquez et modifiez le titre</a:t>
            </a:r>
            <a:endParaRPr lang="fr-FR" dirty="0"/>
          </a:p>
        </p:txBody>
      </p:sp>
      <p:sp>
        <p:nvSpPr>
          <p:cNvPr id="3" name="Espace réservé du texte vertical 2"/>
          <p:cNvSpPr>
            <a:spLocks noGrp="1"/>
          </p:cNvSpPr>
          <p:nvPr>
            <p:ph type="body" orient="vert" idx="1"/>
          </p:nvPr>
        </p:nvSpPr>
        <p:spPr>
          <a:xfrm>
            <a:off x="457200" y="565497"/>
            <a:ext cx="6019800" cy="5962306"/>
          </a:xfrm>
          <a:prstGeom prst="rect">
            <a:avLst/>
          </a:prstGeom>
        </p:spPr>
        <p:txBody>
          <a:bodyPr vert="eaVert"/>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D645C55F-F94F-4B5D-804C-53DBD7733712}"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1E69C814-EE3E-4807-B382-93787EBED8C8}"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180071778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type="tx">
  <p:cSld name="Titr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2"/>
          <p:cNvSpPr>
            <a:spLocks noGrp="1"/>
          </p:cNvSpPr>
          <p:nvPr>
            <p:ph type="body"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27E34D93-F14A-F543-80D6-B4EBFB4FABD1}" type="datetime1">
              <a:rPr lang="fr-FR">
                <a:solidFill>
                  <a:srgbClr val="000000">
                    <a:tint val="75000"/>
                  </a:srgbClr>
                </a:solidFill>
              </a: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a:xfrm>
            <a:off x="3124200" y="6356391"/>
            <a:ext cx="2895600" cy="365125"/>
          </a:xfrm>
          <a:prstGeom prst="rect">
            <a:avLst/>
          </a:prstGeom>
        </p:spPr>
        <p:txBody>
          <a:bodyPr/>
          <a:lstStyle>
            <a:lvl1pPr>
              <a:defRPr>
                <a:latin typeface="Arial" charset="0"/>
                <a:ea typeface="ＭＳ Ｐゴシック" pitchFamily="34" charset="-128"/>
                <a:cs typeface="+mn-cs"/>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CD64D507-F8E1-604A-B1A9-69B45B057F0B}" type="slidenum">
              <a:rPr lang="fr-FR">
                <a:solidFill>
                  <a:prstClr val="white"/>
                </a:solidFill>
              </a:rPr>
              <a:pPr/>
              <a:t>‹N°›</a:t>
            </a:fld>
            <a:endParaRPr lang="fr-FR">
              <a:solidFill>
                <a:prstClr val="white"/>
              </a:solidFill>
            </a:endParaRPr>
          </a:p>
        </p:txBody>
      </p:sp>
    </p:spTree>
    <p:extLst>
      <p:ext uri="{BB962C8B-B14F-4D97-AF65-F5344CB8AC3E}">
        <p14:creationId xmlns:p14="http://schemas.microsoft.com/office/powerpoint/2010/main" val="24919910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8"/>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4944" indent="0" algn="ctr">
              <a:buNone/>
              <a:defRPr>
                <a:solidFill>
                  <a:schemeClr val="tx1">
                    <a:tint val="75000"/>
                  </a:schemeClr>
                </a:solidFill>
              </a:defRPr>
            </a:lvl2pPr>
            <a:lvl3pPr marL="909891" indent="0" algn="ctr">
              <a:buNone/>
              <a:defRPr>
                <a:solidFill>
                  <a:schemeClr val="tx1">
                    <a:tint val="75000"/>
                  </a:schemeClr>
                </a:solidFill>
              </a:defRPr>
            </a:lvl3pPr>
            <a:lvl4pPr marL="1364836" indent="0" algn="ctr">
              <a:buNone/>
              <a:defRPr>
                <a:solidFill>
                  <a:schemeClr val="tx1">
                    <a:tint val="75000"/>
                  </a:schemeClr>
                </a:solidFill>
              </a:defRPr>
            </a:lvl4pPr>
            <a:lvl5pPr marL="1819780" indent="0" algn="ctr">
              <a:buNone/>
              <a:defRPr>
                <a:solidFill>
                  <a:schemeClr val="tx1">
                    <a:tint val="75000"/>
                  </a:schemeClr>
                </a:solidFill>
              </a:defRPr>
            </a:lvl5pPr>
            <a:lvl6pPr marL="2274721" indent="0" algn="ctr">
              <a:buNone/>
              <a:defRPr>
                <a:solidFill>
                  <a:schemeClr val="tx1">
                    <a:tint val="75000"/>
                  </a:schemeClr>
                </a:solidFill>
              </a:defRPr>
            </a:lvl6pPr>
            <a:lvl7pPr marL="2729668" indent="0" algn="ctr">
              <a:buNone/>
              <a:defRPr>
                <a:solidFill>
                  <a:schemeClr val="tx1">
                    <a:tint val="75000"/>
                  </a:schemeClr>
                </a:solidFill>
              </a:defRPr>
            </a:lvl7pPr>
            <a:lvl8pPr marL="3184614" indent="0" algn="ctr">
              <a:buNone/>
              <a:defRPr>
                <a:solidFill>
                  <a:schemeClr val="tx1">
                    <a:tint val="75000"/>
                  </a:schemeClr>
                </a:solidFill>
              </a:defRPr>
            </a:lvl8pPr>
            <a:lvl9pPr marL="3639563"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BCBA1003-38ED-4885-ABF2-26486EBEF487}"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ECA0B239-2666-46EF-9D43-6F68ECEC71FD}"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339853861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a:xfrm>
            <a:off x="1041400" y="1981200"/>
            <a:ext cx="7543800" cy="4546600"/>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5BA68BEC-C696-4EC0-B216-B0B66D681248}"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AC00B9BC-7F85-4995-A89E-4719F3DFF52F}"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11363316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41"/>
            <a:ext cx="7772400" cy="1362075"/>
          </a:xfrm>
        </p:spPr>
        <p:txBody>
          <a:bodyPr/>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4944" indent="0">
              <a:buNone/>
              <a:defRPr sz="1800">
                <a:solidFill>
                  <a:schemeClr val="tx1">
                    <a:tint val="75000"/>
                  </a:schemeClr>
                </a:solidFill>
              </a:defRPr>
            </a:lvl2pPr>
            <a:lvl3pPr marL="909891" indent="0">
              <a:buNone/>
              <a:defRPr sz="1600">
                <a:solidFill>
                  <a:schemeClr val="tx1">
                    <a:tint val="75000"/>
                  </a:schemeClr>
                </a:solidFill>
              </a:defRPr>
            </a:lvl3pPr>
            <a:lvl4pPr marL="1364836" indent="0">
              <a:buNone/>
              <a:defRPr sz="1400">
                <a:solidFill>
                  <a:schemeClr val="tx1">
                    <a:tint val="75000"/>
                  </a:schemeClr>
                </a:solidFill>
              </a:defRPr>
            </a:lvl4pPr>
            <a:lvl5pPr marL="1819780" indent="0">
              <a:buNone/>
              <a:defRPr sz="1400">
                <a:solidFill>
                  <a:schemeClr val="tx1">
                    <a:tint val="75000"/>
                  </a:schemeClr>
                </a:solidFill>
              </a:defRPr>
            </a:lvl5pPr>
            <a:lvl6pPr marL="2274721" indent="0">
              <a:buNone/>
              <a:defRPr sz="1400">
                <a:solidFill>
                  <a:schemeClr val="tx1">
                    <a:tint val="75000"/>
                  </a:schemeClr>
                </a:solidFill>
              </a:defRPr>
            </a:lvl6pPr>
            <a:lvl7pPr marL="2729668" indent="0">
              <a:buNone/>
              <a:defRPr sz="1400">
                <a:solidFill>
                  <a:schemeClr val="tx1">
                    <a:tint val="75000"/>
                  </a:schemeClr>
                </a:solidFill>
              </a:defRPr>
            </a:lvl7pPr>
            <a:lvl8pPr marL="3184614" indent="0">
              <a:buNone/>
              <a:defRPr sz="1400">
                <a:solidFill>
                  <a:schemeClr val="tx1">
                    <a:tint val="75000"/>
                  </a:schemeClr>
                </a:solidFill>
              </a:defRPr>
            </a:lvl8pPr>
            <a:lvl9pPr marL="3639563"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AACE087F-E3C3-47B6-B938-6703CB084019}"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3B6CAD09-65A1-4990-BAA4-18696306B0F8}"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27701335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1041400" y="1600241"/>
            <a:ext cx="3632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838700" y="1600241"/>
            <a:ext cx="3746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e la date 4"/>
          <p:cNvSpPr>
            <a:spLocks noGrp="1"/>
          </p:cNvSpPr>
          <p:nvPr>
            <p:ph type="dt" sz="half" idx="10"/>
          </p:nvPr>
        </p:nvSpPr>
        <p:spPr/>
        <p:txBody>
          <a:bodyPr/>
          <a:lstStyle>
            <a:lvl1pPr>
              <a:defRPr/>
            </a:lvl1pPr>
          </a:lstStyle>
          <a:p>
            <a:pPr>
              <a:defRPr/>
            </a:pPr>
            <a:fld id="{0199572E-A8FF-49D8-A34E-102D5B859DE5}" type="datetime1">
              <a:rPr lang="fr-FR">
                <a:solidFill>
                  <a:srgbClr val="000000">
                    <a:tint val="75000"/>
                  </a:srgbClr>
                </a:solidFill>
              </a:rPr>
              <a:pPr>
                <a:defRPr/>
              </a:pPr>
              <a:t>18/04/2014</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7" name="Espace réservé du numéro de diapositive 6"/>
          <p:cNvSpPr>
            <a:spLocks noGrp="1"/>
          </p:cNvSpPr>
          <p:nvPr>
            <p:ph type="sldNum" sz="quarter" idx="12"/>
          </p:nvPr>
        </p:nvSpPr>
        <p:spPr/>
        <p:txBody>
          <a:bodyPr/>
          <a:lstStyle>
            <a:lvl1pPr>
              <a:defRPr/>
            </a:lvl1pPr>
          </a:lstStyle>
          <a:p>
            <a:pPr>
              <a:defRPr/>
            </a:pPr>
            <a:fld id="{37F8FA6B-B270-4DBF-8505-749F273C6E88}"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11190954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4944" indent="0">
              <a:buNone/>
              <a:defRPr sz="2000" b="1"/>
            </a:lvl2pPr>
            <a:lvl3pPr marL="909891" indent="0">
              <a:buNone/>
              <a:defRPr sz="1800" b="1"/>
            </a:lvl3pPr>
            <a:lvl4pPr marL="1364836" indent="0">
              <a:buNone/>
              <a:defRPr sz="1600" b="1"/>
            </a:lvl4pPr>
            <a:lvl5pPr marL="1819780" indent="0">
              <a:buNone/>
              <a:defRPr sz="1600" b="1"/>
            </a:lvl5pPr>
            <a:lvl6pPr marL="2274721" indent="0">
              <a:buNone/>
              <a:defRPr sz="1600" b="1"/>
            </a:lvl6pPr>
            <a:lvl7pPr marL="2729668" indent="0">
              <a:buNone/>
              <a:defRPr sz="1600" b="1"/>
            </a:lvl7pPr>
            <a:lvl8pPr marL="3184614" indent="0">
              <a:buNone/>
              <a:defRPr sz="1600" b="1"/>
            </a:lvl8pPr>
            <a:lvl9pPr marL="3639563"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4944" indent="0">
              <a:buNone/>
              <a:defRPr sz="2000" b="1"/>
            </a:lvl2pPr>
            <a:lvl3pPr marL="909891" indent="0">
              <a:buNone/>
              <a:defRPr sz="1800" b="1"/>
            </a:lvl3pPr>
            <a:lvl4pPr marL="1364836" indent="0">
              <a:buNone/>
              <a:defRPr sz="1600" b="1"/>
            </a:lvl4pPr>
            <a:lvl5pPr marL="1819780" indent="0">
              <a:buNone/>
              <a:defRPr sz="1600" b="1"/>
            </a:lvl5pPr>
            <a:lvl6pPr marL="2274721" indent="0">
              <a:buNone/>
              <a:defRPr sz="1600" b="1"/>
            </a:lvl6pPr>
            <a:lvl7pPr marL="2729668" indent="0">
              <a:buNone/>
              <a:defRPr sz="1600" b="1"/>
            </a:lvl7pPr>
            <a:lvl8pPr marL="3184614" indent="0">
              <a:buNone/>
              <a:defRPr sz="1600" b="1"/>
            </a:lvl8pPr>
            <a:lvl9pPr marL="3639563"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pPr>
              <a:defRPr/>
            </a:pPr>
            <a:fld id="{A4C9D748-9C85-46A4-971E-98CEF78B46F7}" type="datetime1">
              <a:rPr lang="fr-FR">
                <a:solidFill>
                  <a:srgbClr val="000000">
                    <a:tint val="75000"/>
                  </a:srgbClr>
                </a:solidFill>
              </a:rPr>
              <a:pPr>
                <a:defRPr/>
              </a:pPr>
              <a:t>18/04/2014</a:t>
            </a:fld>
            <a:endParaRPr lang="fr-FR">
              <a:solidFill>
                <a:srgbClr val="000000">
                  <a:tint val="75000"/>
                </a:srgbClr>
              </a:solidFill>
            </a:endParaRPr>
          </a:p>
        </p:txBody>
      </p:sp>
      <p:sp>
        <p:nvSpPr>
          <p:cNvPr id="8" name="Espace réservé du pied de page 7"/>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9" name="Espace réservé du numéro de diapositive 8"/>
          <p:cNvSpPr>
            <a:spLocks noGrp="1"/>
          </p:cNvSpPr>
          <p:nvPr>
            <p:ph type="sldNum" sz="quarter" idx="12"/>
          </p:nvPr>
        </p:nvSpPr>
        <p:spPr/>
        <p:txBody>
          <a:bodyPr/>
          <a:lstStyle>
            <a:lvl1pPr>
              <a:defRPr/>
            </a:lvl1pPr>
          </a:lstStyle>
          <a:p>
            <a:pPr>
              <a:defRPr/>
            </a:pPr>
            <a:fld id="{31123FCD-495B-4954-8BA5-C15DCA722D4F}"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34721788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lvl1pPr>
              <a:defRPr/>
            </a:lvl1pPr>
          </a:lstStyle>
          <a:p>
            <a:pPr>
              <a:defRPr/>
            </a:pPr>
            <a:fld id="{A6F203A4-23E4-4BC0-BA8E-6A8825DEBB72}" type="datetime1">
              <a:rPr lang="fr-FR">
                <a:solidFill>
                  <a:srgbClr val="000000">
                    <a:tint val="75000"/>
                  </a:srgbClr>
                </a:solidFill>
              </a:rPr>
              <a:pPr>
                <a:defRPr/>
              </a:pPr>
              <a:t>18/04/2014</a:t>
            </a:fld>
            <a:endParaRPr lang="fr-FR">
              <a:solidFill>
                <a:srgbClr val="000000">
                  <a:tint val="75000"/>
                </a:srgbClr>
              </a:solidFill>
            </a:endParaRPr>
          </a:p>
        </p:txBody>
      </p:sp>
      <p:sp>
        <p:nvSpPr>
          <p:cNvPr id="4" name="Espace réservé du pied de page 3"/>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5" name="Espace réservé du numéro de diapositive 4"/>
          <p:cNvSpPr>
            <a:spLocks noGrp="1"/>
          </p:cNvSpPr>
          <p:nvPr>
            <p:ph type="sldNum" sz="quarter" idx="12"/>
          </p:nvPr>
        </p:nvSpPr>
        <p:spPr/>
        <p:txBody>
          <a:bodyPr/>
          <a:lstStyle>
            <a:lvl1pPr>
              <a:defRPr/>
            </a:lvl1pPr>
          </a:lstStyle>
          <a:p>
            <a:pPr>
              <a:defRPr/>
            </a:pPr>
            <a:fld id="{85C84CDC-7856-4A06-8415-4D820DC663BC}"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23975851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fld id="{B7E564F7-E659-4D40-9ADF-7750C2083E08}" type="datetime1">
              <a:rPr lang="fr-FR">
                <a:solidFill>
                  <a:srgbClr val="000000">
                    <a:tint val="75000"/>
                  </a:srgbClr>
                </a:solidFill>
              </a:rPr>
              <a:pPr>
                <a:defRPr/>
              </a:pPr>
              <a:t>18/04/2014</a:t>
            </a:fld>
            <a:endParaRPr lang="fr-FR">
              <a:solidFill>
                <a:srgbClr val="000000">
                  <a:tint val="75000"/>
                </a:srgbClr>
              </a:solidFill>
            </a:endParaRPr>
          </a:p>
        </p:txBody>
      </p:sp>
      <p:sp>
        <p:nvSpPr>
          <p:cNvPr id="3" name="Espace réservé du pied de page 2"/>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4" name="Espace réservé du numéro de diapositive 3"/>
          <p:cNvSpPr>
            <a:spLocks noGrp="1"/>
          </p:cNvSpPr>
          <p:nvPr>
            <p:ph type="sldNum" sz="quarter" idx="12"/>
          </p:nvPr>
        </p:nvSpPr>
        <p:spPr/>
        <p:txBody>
          <a:bodyPr/>
          <a:lstStyle>
            <a:lvl1pPr>
              <a:defRPr/>
            </a:lvl1pPr>
          </a:lstStyle>
          <a:p>
            <a:pPr>
              <a:defRPr/>
            </a:pPr>
            <a:fld id="{AB0E4D5F-CC68-464D-9DAC-6527C99C17D0}"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21908669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8"/>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4944" indent="0" algn="ctr">
              <a:buNone/>
              <a:defRPr>
                <a:solidFill>
                  <a:schemeClr val="tx1">
                    <a:tint val="75000"/>
                  </a:schemeClr>
                </a:solidFill>
              </a:defRPr>
            </a:lvl2pPr>
            <a:lvl3pPr marL="909891" indent="0" algn="ctr">
              <a:buNone/>
              <a:defRPr>
                <a:solidFill>
                  <a:schemeClr val="tx1">
                    <a:tint val="75000"/>
                  </a:schemeClr>
                </a:solidFill>
              </a:defRPr>
            </a:lvl3pPr>
            <a:lvl4pPr marL="1364836" indent="0" algn="ctr">
              <a:buNone/>
              <a:defRPr>
                <a:solidFill>
                  <a:schemeClr val="tx1">
                    <a:tint val="75000"/>
                  </a:schemeClr>
                </a:solidFill>
              </a:defRPr>
            </a:lvl4pPr>
            <a:lvl5pPr marL="1819780" indent="0" algn="ctr">
              <a:buNone/>
              <a:defRPr>
                <a:solidFill>
                  <a:schemeClr val="tx1">
                    <a:tint val="75000"/>
                  </a:schemeClr>
                </a:solidFill>
              </a:defRPr>
            </a:lvl5pPr>
            <a:lvl6pPr marL="2274721" indent="0" algn="ctr">
              <a:buNone/>
              <a:defRPr>
                <a:solidFill>
                  <a:schemeClr val="tx1">
                    <a:tint val="75000"/>
                  </a:schemeClr>
                </a:solidFill>
              </a:defRPr>
            </a:lvl6pPr>
            <a:lvl7pPr marL="2729668" indent="0" algn="ctr">
              <a:buNone/>
              <a:defRPr>
                <a:solidFill>
                  <a:schemeClr val="tx1">
                    <a:tint val="75000"/>
                  </a:schemeClr>
                </a:solidFill>
              </a:defRPr>
            </a:lvl7pPr>
            <a:lvl8pPr marL="3184614" indent="0" algn="ctr">
              <a:buNone/>
              <a:defRPr>
                <a:solidFill>
                  <a:schemeClr val="tx1">
                    <a:tint val="75000"/>
                  </a:schemeClr>
                </a:solidFill>
              </a:defRPr>
            </a:lvl8pPr>
            <a:lvl9pPr marL="3639563"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F06886AA-CF89-4DB0-912A-EC7EF91DC553}"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29BF6A93-9C9D-4413-B87C-36DA9478104B}"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1786727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90641" y="565533"/>
            <a:ext cx="2302063" cy="869607"/>
          </a:xfrm>
        </p:spPr>
        <p:txBody>
          <a:bodyPr/>
          <a:lstStyle>
            <a:lvl1pPr algn="l">
              <a:defRPr sz="2000" b="1"/>
            </a:lvl1pPr>
          </a:lstStyle>
          <a:p>
            <a:r>
              <a:rPr lang="fr-FR" dirty="0" smtClean="0"/>
              <a:t>Cliquez et modifiez le titre</a:t>
            </a:r>
            <a:endParaRPr lang="fr-FR" dirty="0"/>
          </a:p>
        </p:txBody>
      </p:sp>
      <p:sp>
        <p:nvSpPr>
          <p:cNvPr id="3" name="Espace réservé du contenu 2"/>
          <p:cNvSpPr>
            <a:spLocks noGrp="1"/>
          </p:cNvSpPr>
          <p:nvPr>
            <p:ph idx="1"/>
          </p:nvPr>
        </p:nvSpPr>
        <p:spPr>
          <a:xfrm>
            <a:off x="3292667" y="565493"/>
            <a:ext cx="5279837" cy="556067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p:nvPr>
        </p:nvSpPr>
        <p:spPr>
          <a:xfrm>
            <a:off x="990641" y="1866908"/>
            <a:ext cx="2302063" cy="4259263"/>
          </a:xfrm>
          <a:prstGeom prst="rect">
            <a:avLst/>
          </a:prstGeom>
        </p:spPr>
        <p:txBody>
          <a:bodyPr/>
          <a:lstStyle>
            <a:lvl1pPr marL="0" indent="0">
              <a:buNone/>
              <a:defRPr sz="1400"/>
            </a:lvl1pPr>
            <a:lvl2pPr marL="454944" indent="0">
              <a:buNone/>
              <a:defRPr sz="1200"/>
            </a:lvl2pPr>
            <a:lvl3pPr marL="909891" indent="0">
              <a:buNone/>
              <a:defRPr sz="1000"/>
            </a:lvl3pPr>
            <a:lvl4pPr marL="1364836" indent="0">
              <a:buNone/>
              <a:defRPr sz="900"/>
            </a:lvl4pPr>
            <a:lvl5pPr marL="1819780" indent="0">
              <a:buNone/>
              <a:defRPr sz="900"/>
            </a:lvl5pPr>
            <a:lvl6pPr marL="2274721" indent="0">
              <a:buNone/>
              <a:defRPr sz="900"/>
            </a:lvl6pPr>
            <a:lvl7pPr marL="2729668" indent="0">
              <a:buNone/>
              <a:defRPr sz="900"/>
            </a:lvl7pPr>
            <a:lvl8pPr marL="3184614" indent="0">
              <a:buNone/>
              <a:defRPr sz="900"/>
            </a:lvl8pPr>
            <a:lvl9pPr marL="3639563" indent="0">
              <a:buNone/>
              <a:defRPr sz="900"/>
            </a:lvl9pPr>
          </a:lstStyle>
          <a:p>
            <a:pPr lvl="0"/>
            <a:r>
              <a:rPr lang="fr-FR" dirty="0"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D05318D3-6278-41C3-BFE2-3E9B2ABFC3F2}" type="datetime1">
              <a:rPr lang="fr-FR">
                <a:solidFill>
                  <a:srgbClr val="000000">
                    <a:tint val="75000"/>
                  </a:srgbClr>
                </a:solidFill>
              </a:rPr>
              <a:pPr>
                <a:defRPr/>
              </a:pPr>
              <a:t>18/04/2014</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7" name="Espace réservé du numéro de diapositive 6"/>
          <p:cNvSpPr>
            <a:spLocks noGrp="1"/>
          </p:cNvSpPr>
          <p:nvPr>
            <p:ph type="sldNum" sz="quarter" idx="12"/>
          </p:nvPr>
        </p:nvSpPr>
        <p:spPr/>
        <p:txBody>
          <a:bodyPr/>
          <a:lstStyle>
            <a:lvl1pPr>
              <a:defRPr/>
            </a:lvl1pPr>
          </a:lstStyle>
          <a:p>
            <a:pPr>
              <a:defRPr/>
            </a:pPr>
            <a:fld id="{15BEAEC8-EDF2-44D4-ACD6-38F0009FE125}"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23514814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4944" indent="0">
              <a:buNone/>
              <a:defRPr sz="2800"/>
            </a:lvl2pPr>
            <a:lvl3pPr marL="909891" indent="0">
              <a:buNone/>
              <a:defRPr sz="2400"/>
            </a:lvl3pPr>
            <a:lvl4pPr marL="1364836" indent="0">
              <a:buNone/>
              <a:defRPr sz="2000"/>
            </a:lvl4pPr>
            <a:lvl5pPr marL="1819780" indent="0">
              <a:buNone/>
              <a:defRPr sz="2000"/>
            </a:lvl5pPr>
            <a:lvl6pPr marL="2274721" indent="0">
              <a:buNone/>
              <a:defRPr sz="2000"/>
            </a:lvl6pPr>
            <a:lvl7pPr marL="2729668" indent="0">
              <a:buNone/>
              <a:defRPr sz="2000"/>
            </a:lvl7pPr>
            <a:lvl8pPr marL="3184614" indent="0">
              <a:buNone/>
              <a:defRPr sz="2000"/>
            </a:lvl8pPr>
            <a:lvl9pPr marL="3639563" indent="0">
              <a:buNone/>
              <a:defRPr sz="2000"/>
            </a:lvl9pPr>
          </a:lstStyle>
          <a:p>
            <a:pPr lvl="0"/>
            <a:endParaRPr lang="fr-FR" noProof="0"/>
          </a:p>
        </p:txBody>
      </p:sp>
      <p:sp>
        <p:nvSpPr>
          <p:cNvPr id="4" name="Espace réservé du texte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4944" indent="0">
              <a:buNone/>
              <a:defRPr sz="1200"/>
            </a:lvl2pPr>
            <a:lvl3pPr marL="909891" indent="0">
              <a:buNone/>
              <a:defRPr sz="1000"/>
            </a:lvl3pPr>
            <a:lvl4pPr marL="1364836" indent="0">
              <a:buNone/>
              <a:defRPr sz="900"/>
            </a:lvl4pPr>
            <a:lvl5pPr marL="1819780" indent="0">
              <a:buNone/>
              <a:defRPr sz="900"/>
            </a:lvl5pPr>
            <a:lvl6pPr marL="2274721" indent="0">
              <a:buNone/>
              <a:defRPr sz="900"/>
            </a:lvl6pPr>
            <a:lvl7pPr marL="2729668" indent="0">
              <a:buNone/>
              <a:defRPr sz="900"/>
            </a:lvl7pPr>
            <a:lvl8pPr marL="3184614" indent="0">
              <a:buNone/>
              <a:defRPr sz="900"/>
            </a:lvl8pPr>
            <a:lvl9pPr marL="3639563"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874C877E-66F8-4714-90DF-94418ADC4675}" type="datetime1">
              <a:rPr lang="fr-FR">
                <a:solidFill>
                  <a:srgbClr val="000000">
                    <a:tint val="75000"/>
                  </a:srgbClr>
                </a:solidFill>
              </a:rPr>
              <a:pPr>
                <a:defRPr/>
              </a:pPr>
              <a:t>18/04/2014</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7" name="Espace réservé du numéro de diapositive 6"/>
          <p:cNvSpPr>
            <a:spLocks noGrp="1"/>
          </p:cNvSpPr>
          <p:nvPr>
            <p:ph type="sldNum" sz="quarter" idx="12"/>
          </p:nvPr>
        </p:nvSpPr>
        <p:spPr/>
        <p:txBody>
          <a:bodyPr/>
          <a:lstStyle>
            <a:lvl1pPr>
              <a:defRPr/>
            </a:lvl1pPr>
          </a:lstStyle>
          <a:p>
            <a:pPr>
              <a:defRPr/>
            </a:pPr>
            <a:fld id="{1056AAA4-24EF-4B23-98DB-32DC95A0E90D}"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83030369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a:xfrm>
            <a:off x="1041400" y="1600200"/>
            <a:ext cx="7543800" cy="4953000"/>
          </a:xfrm>
          <a:prstGeom prst="rect">
            <a:avLst/>
          </a:prstGeom>
        </p:spPr>
        <p:txBody>
          <a:bodyPr vert="eaVert"/>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E2A36179-0E9B-4175-AC1B-179E78805E4F}"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38F3E7EB-1EEF-4CFA-90E9-67B6B1F62FE1}"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413319847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1" y="565492"/>
            <a:ext cx="2057400" cy="5962307"/>
          </a:xfrm>
        </p:spPr>
        <p:txBody>
          <a:bodyPr vert="eaVert"/>
          <a:lstStyle/>
          <a:p>
            <a:r>
              <a:rPr lang="fr-FR" dirty="0" smtClean="0"/>
              <a:t>Cliquez et modifiez le titre</a:t>
            </a:r>
            <a:endParaRPr lang="fr-FR" dirty="0"/>
          </a:p>
        </p:txBody>
      </p:sp>
      <p:sp>
        <p:nvSpPr>
          <p:cNvPr id="3" name="Espace réservé du texte vertical 2"/>
          <p:cNvSpPr>
            <a:spLocks noGrp="1"/>
          </p:cNvSpPr>
          <p:nvPr>
            <p:ph type="body" orient="vert" idx="1"/>
          </p:nvPr>
        </p:nvSpPr>
        <p:spPr>
          <a:xfrm>
            <a:off x="457200" y="565497"/>
            <a:ext cx="6019800" cy="5962306"/>
          </a:xfrm>
          <a:prstGeom prst="rect">
            <a:avLst/>
          </a:prstGeom>
        </p:spPr>
        <p:txBody>
          <a:bodyPr vert="eaVert"/>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D645C55F-F94F-4B5D-804C-53DBD7733712}"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1E69C814-EE3E-4807-B382-93787EBED8C8}"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287134574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44.xml><?xml version="1.0" encoding="utf-8"?>
<p:sldLayout xmlns:a="http://schemas.openxmlformats.org/drawingml/2006/main" xmlns:r="http://schemas.openxmlformats.org/officeDocument/2006/relationships" xmlns:p="http://schemas.openxmlformats.org/presentationml/2006/main" type="tx">
  <p:cSld name="Titr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2"/>
          <p:cNvSpPr>
            <a:spLocks noGrp="1"/>
          </p:cNvSpPr>
          <p:nvPr>
            <p:ph type="body"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27E34D93-F14A-F543-80D6-B4EBFB4FABD1}" type="datetime1">
              <a:rPr lang="fr-FR">
                <a:solidFill>
                  <a:srgbClr val="000000">
                    <a:tint val="75000"/>
                  </a:srgbClr>
                </a:solidFill>
              </a: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a:xfrm>
            <a:off x="3124200" y="6356391"/>
            <a:ext cx="2895600" cy="365125"/>
          </a:xfrm>
          <a:prstGeom prst="rect">
            <a:avLst/>
          </a:prstGeom>
        </p:spPr>
        <p:txBody>
          <a:bodyPr/>
          <a:lstStyle>
            <a:lvl1pPr>
              <a:defRPr>
                <a:latin typeface="Arial" charset="0"/>
                <a:ea typeface="ＭＳ Ｐゴシック" pitchFamily="34" charset="-128"/>
                <a:cs typeface="+mn-cs"/>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CD64D507-F8E1-604A-B1A9-69B45B057F0B}" type="slidenum">
              <a:rPr lang="fr-FR">
                <a:solidFill>
                  <a:prstClr val="white"/>
                </a:solidFill>
              </a:rPr>
              <a:pPr/>
              <a:t>‹N°›</a:t>
            </a:fld>
            <a:endParaRPr lang="fr-FR">
              <a:solidFill>
                <a:prstClr val="white"/>
              </a:solidFill>
            </a:endParaRPr>
          </a:p>
        </p:txBody>
      </p:sp>
    </p:spTree>
    <p:extLst>
      <p:ext uri="{BB962C8B-B14F-4D97-AF65-F5344CB8AC3E}">
        <p14:creationId xmlns:p14="http://schemas.microsoft.com/office/powerpoint/2010/main" val="42715926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8"/>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4944" indent="0" algn="ctr">
              <a:buNone/>
              <a:defRPr>
                <a:solidFill>
                  <a:schemeClr val="tx1">
                    <a:tint val="75000"/>
                  </a:schemeClr>
                </a:solidFill>
              </a:defRPr>
            </a:lvl2pPr>
            <a:lvl3pPr marL="909891" indent="0" algn="ctr">
              <a:buNone/>
              <a:defRPr>
                <a:solidFill>
                  <a:schemeClr val="tx1">
                    <a:tint val="75000"/>
                  </a:schemeClr>
                </a:solidFill>
              </a:defRPr>
            </a:lvl3pPr>
            <a:lvl4pPr marL="1364836" indent="0" algn="ctr">
              <a:buNone/>
              <a:defRPr>
                <a:solidFill>
                  <a:schemeClr val="tx1">
                    <a:tint val="75000"/>
                  </a:schemeClr>
                </a:solidFill>
              </a:defRPr>
            </a:lvl4pPr>
            <a:lvl5pPr marL="1819780" indent="0" algn="ctr">
              <a:buNone/>
              <a:defRPr>
                <a:solidFill>
                  <a:schemeClr val="tx1">
                    <a:tint val="75000"/>
                  </a:schemeClr>
                </a:solidFill>
              </a:defRPr>
            </a:lvl5pPr>
            <a:lvl6pPr marL="2274721" indent="0" algn="ctr">
              <a:buNone/>
              <a:defRPr>
                <a:solidFill>
                  <a:schemeClr val="tx1">
                    <a:tint val="75000"/>
                  </a:schemeClr>
                </a:solidFill>
              </a:defRPr>
            </a:lvl6pPr>
            <a:lvl7pPr marL="2729668" indent="0" algn="ctr">
              <a:buNone/>
              <a:defRPr>
                <a:solidFill>
                  <a:schemeClr val="tx1">
                    <a:tint val="75000"/>
                  </a:schemeClr>
                </a:solidFill>
              </a:defRPr>
            </a:lvl7pPr>
            <a:lvl8pPr marL="3184614" indent="0" algn="ctr">
              <a:buNone/>
              <a:defRPr>
                <a:solidFill>
                  <a:schemeClr val="tx1">
                    <a:tint val="75000"/>
                  </a:schemeClr>
                </a:solidFill>
              </a:defRPr>
            </a:lvl8pPr>
            <a:lvl9pPr marL="3639563"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BCBA1003-38ED-4885-ABF2-26486EBEF487}"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ECA0B239-2666-46EF-9D43-6F68ECEC71FD}"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33934580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a:xfrm>
            <a:off x="1041400" y="1981200"/>
            <a:ext cx="7543800" cy="4546600"/>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5BA68BEC-C696-4EC0-B216-B0B66D681248}"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AC00B9BC-7F85-4995-A89E-4719F3DFF52F}"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306325573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41"/>
            <a:ext cx="7772400" cy="1362075"/>
          </a:xfrm>
        </p:spPr>
        <p:txBody>
          <a:bodyPr/>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4944" indent="0">
              <a:buNone/>
              <a:defRPr sz="1800">
                <a:solidFill>
                  <a:schemeClr val="tx1">
                    <a:tint val="75000"/>
                  </a:schemeClr>
                </a:solidFill>
              </a:defRPr>
            </a:lvl2pPr>
            <a:lvl3pPr marL="909891" indent="0">
              <a:buNone/>
              <a:defRPr sz="1600">
                <a:solidFill>
                  <a:schemeClr val="tx1">
                    <a:tint val="75000"/>
                  </a:schemeClr>
                </a:solidFill>
              </a:defRPr>
            </a:lvl3pPr>
            <a:lvl4pPr marL="1364836" indent="0">
              <a:buNone/>
              <a:defRPr sz="1400">
                <a:solidFill>
                  <a:schemeClr val="tx1">
                    <a:tint val="75000"/>
                  </a:schemeClr>
                </a:solidFill>
              </a:defRPr>
            </a:lvl4pPr>
            <a:lvl5pPr marL="1819780" indent="0">
              <a:buNone/>
              <a:defRPr sz="1400">
                <a:solidFill>
                  <a:schemeClr val="tx1">
                    <a:tint val="75000"/>
                  </a:schemeClr>
                </a:solidFill>
              </a:defRPr>
            </a:lvl5pPr>
            <a:lvl6pPr marL="2274721" indent="0">
              <a:buNone/>
              <a:defRPr sz="1400">
                <a:solidFill>
                  <a:schemeClr val="tx1">
                    <a:tint val="75000"/>
                  </a:schemeClr>
                </a:solidFill>
              </a:defRPr>
            </a:lvl6pPr>
            <a:lvl7pPr marL="2729668" indent="0">
              <a:buNone/>
              <a:defRPr sz="1400">
                <a:solidFill>
                  <a:schemeClr val="tx1">
                    <a:tint val="75000"/>
                  </a:schemeClr>
                </a:solidFill>
              </a:defRPr>
            </a:lvl7pPr>
            <a:lvl8pPr marL="3184614" indent="0">
              <a:buNone/>
              <a:defRPr sz="1400">
                <a:solidFill>
                  <a:schemeClr val="tx1">
                    <a:tint val="75000"/>
                  </a:schemeClr>
                </a:solidFill>
              </a:defRPr>
            </a:lvl8pPr>
            <a:lvl9pPr marL="3639563"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AACE087F-E3C3-47B6-B938-6703CB084019}"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3B6CAD09-65A1-4990-BAA4-18696306B0F8}"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414915294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1041400" y="1600241"/>
            <a:ext cx="3632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838700" y="1600241"/>
            <a:ext cx="3746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e la date 4"/>
          <p:cNvSpPr>
            <a:spLocks noGrp="1"/>
          </p:cNvSpPr>
          <p:nvPr>
            <p:ph type="dt" sz="half" idx="10"/>
          </p:nvPr>
        </p:nvSpPr>
        <p:spPr/>
        <p:txBody>
          <a:bodyPr/>
          <a:lstStyle>
            <a:lvl1pPr>
              <a:defRPr/>
            </a:lvl1pPr>
          </a:lstStyle>
          <a:p>
            <a:pPr>
              <a:defRPr/>
            </a:pPr>
            <a:fld id="{0199572E-A8FF-49D8-A34E-102D5B859DE5}" type="datetime1">
              <a:rPr lang="fr-FR">
                <a:solidFill>
                  <a:srgbClr val="000000">
                    <a:tint val="75000"/>
                  </a:srgbClr>
                </a:solidFill>
              </a:rPr>
              <a:pPr>
                <a:defRPr/>
              </a:pPr>
              <a:t>18/04/2014</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7" name="Espace réservé du numéro de diapositive 6"/>
          <p:cNvSpPr>
            <a:spLocks noGrp="1"/>
          </p:cNvSpPr>
          <p:nvPr>
            <p:ph type="sldNum" sz="quarter" idx="12"/>
          </p:nvPr>
        </p:nvSpPr>
        <p:spPr/>
        <p:txBody>
          <a:bodyPr/>
          <a:lstStyle>
            <a:lvl1pPr>
              <a:defRPr/>
            </a:lvl1pPr>
          </a:lstStyle>
          <a:p>
            <a:pPr>
              <a:defRPr/>
            </a:pPr>
            <a:fld id="{37F8FA6B-B270-4DBF-8505-749F273C6E88}"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328347707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4944" indent="0">
              <a:buNone/>
              <a:defRPr sz="2000" b="1"/>
            </a:lvl2pPr>
            <a:lvl3pPr marL="909891" indent="0">
              <a:buNone/>
              <a:defRPr sz="1800" b="1"/>
            </a:lvl3pPr>
            <a:lvl4pPr marL="1364836" indent="0">
              <a:buNone/>
              <a:defRPr sz="1600" b="1"/>
            </a:lvl4pPr>
            <a:lvl5pPr marL="1819780" indent="0">
              <a:buNone/>
              <a:defRPr sz="1600" b="1"/>
            </a:lvl5pPr>
            <a:lvl6pPr marL="2274721" indent="0">
              <a:buNone/>
              <a:defRPr sz="1600" b="1"/>
            </a:lvl6pPr>
            <a:lvl7pPr marL="2729668" indent="0">
              <a:buNone/>
              <a:defRPr sz="1600" b="1"/>
            </a:lvl7pPr>
            <a:lvl8pPr marL="3184614" indent="0">
              <a:buNone/>
              <a:defRPr sz="1600" b="1"/>
            </a:lvl8pPr>
            <a:lvl9pPr marL="3639563"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4944" indent="0">
              <a:buNone/>
              <a:defRPr sz="2000" b="1"/>
            </a:lvl2pPr>
            <a:lvl3pPr marL="909891" indent="0">
              <a:buNone/>
              <a:defRPr sz="1800" b="1"/>
            </a:lvl3pPr>
            <a:lvl4pPr marL="1364836" indent="0">
              <a:buNone/>
              <a:defRPr sz="1600" b="1"/>
            </a:lvl4pPr>
            <a:lvl5pPr marL="1819780" indent="0">
              <a:buNone/>
              <a:defRPr sz="1600" b="1"/>
            </a:lvl5pPr>
            <a:lvl6pPr marL="2274721" indent="0">
              <a:buNone/>
              <a:defRPr sz="1600" b="1"/>
            </a:lvl6pPr>
            <a:lvl7pPr marL="2729668" indent="0">
              <a:buNone/>
              <a:defRPr sz="1600" b="1"/>
            </a:lvl7pPr>
            <a:lvl8pPr marL="3184614" indent="0">
              <a:buNone/>
              <a:defRPr sz="1600" b="1"/>
            </a:lvl8pPr>
            <a:lvl9pPr marL="3639563"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pPr>
              <a:defRPr/>
            </a:pPr>
            <a:fld id="{A4C9D748-9C85-46A4-971E-98CEF78B46F7}" type="datetime1">
              <a:rPr lang="fr-FR">
                <a:solidFill>
                  <a:srgbClr val="000000">
                    <a:tint val="75000"/>
                  </a:srgbClr>
                </a:solidFill>
              </a:rPr>
              <a:pPr>
                <a:defRPr/>
              </a:pPr>
              <a:t>18/04/2014</a:t>
            </a:fld>
            <a:endParaRPr lang="fr-FR">
              <a:solidFill>
                <a:srgbClr val="000000">
                  <a:tint val="75000"/>
                </a:srgbClr>
              </a:solidFill>
            </a:endParaRPr>
          </a:p>
        </p:txBody>
      </p:sp>
      <p:sp>
        <p:nvSpPr>
          <p:cNvPr id="8" name="Espace réservé du pied de page 7"/>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9" name="Espace réservé du numéro de diapositive 8"/>
          <p:cNvSpPr>
            <a:spLocks noGrp="1"/>
          </p:cNvSpPr>
          <p:nvPr>
            <p:ph type="sldNum" sz="quarter" idx="12"/>
          </p:nvPr>
        </p:nvSpPr>
        <p:spPr/>
        <p:txBody>
          <a:bodyPr/>
          <a:lstStyle>
            <a:lvl1pPr>
              <a:defRPr/>
            </a:lvl1pPr>
          </a:lstStyle>
          <a:p>
            <a:pPr>
              <a:defRPr/>
            </a:pPr>
            <a:fld id="{31123FCD-495B-4954-8BA5-C15DCA722D4F}"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214333209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a:xfrm>
            <a:off x="1041400" y="1981200"/>
            <a:ext cx="7543800" cy="4546600"/>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047063FB-A3C5-49A1-B6C5-8D86176B3CDC}"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2B5BCF75-5F66-4968-BB96-2B8F91A4619B}"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427982424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lvl1pPr>
              <a:defRPr/>
            </a:lvl1pPr>
          </a:lstStyle>
          <a:p>
            <a:pPr>
              <a:defRPr/>
            </a:pPr>
            <a:fld id="{A6F203A4-23E4-4BC0-BA8E-6A8825DEBB72}" type="datetime1">
              <a:rPr lang="fr-FR">
                <a:solidFill>
                  <a:srgbClr val="000000">
                    <a:tint val="75000"/>
                  </a:srgbClr>
                </a:solidFill>
              </a:rPr>
              <a:pPr>
                <a:defRPr/>
              </a:pPr>
              <a:t>18/04/2014</a:t>
            </a:fld>
            <a:endParaRPr lang="fr-FR">
              <a:solidFill>
                <a:srgbClr val="000000">
                  <a:tint val="75000"/>
                </a:srgbClr>
              </a:solidFill>
            </a:endParaRPr>
          </a:p>
        </p:txBody>
      </p:sp>
      <p:sp>
        <p:nvSpPr>
          <p:cNvPr id="4" name="Espace réservé du pied de page 3"/>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5" name="Espace réservé du numéro de diapositive 4"/>
          <p:cNvSpPr>
            <a:spLocks noGrp="1"/>
          </p:cNvSpPr>
          <p:nvPr>
            <p:ph type="sldNum" sz="quarter" idx="12"/>
          </p:nvPr>
        </p:nvSpPr>
        <p:spPr/>
        <p:txBody>
          <a:bodyPr/>
          <a:lstStyle>
            <a:lvl1pPr>
              <a:defRPr/>
            </a:lvl1pPr>
          </a:lstStyle>
          <a:p>
            <a:pPr>
              <a:defRPr/>
            </a:pPr>
            <a:fld id="{85C84CDC-7856-4A06-8415-4D820DC663BC}"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287322739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fld id="{B7E564F7-E659-4D40-9ADF-7750C2083E08}" type="datetime1">
              <a:rPr lang="fr-FR">
                <a:solidFill>
                  <a:srgbClr val="000000">
                    <a:tint val="75000"/>
                  </a:srgbClr>
                </a:solidFill>
              </a:rPr>
              <a:pPr>
                <a:defRPr/>
              </a:pPr>
              <a:t>18/04/2014</a:t>
            </a:fld>
            <a:endParaRPr lang="fr-FR">
              <a:solidFill>
                <a:srgbClr val="000000">
                  <a:tint val="75000"/>
                </a:srgbClr>
              </a:solidFill>
            </a:endParaRPr>
          </a:p>
        </p:txBody>
      </p:sp>
      <p:sp>
        <p:nvSpPr>
          <p:cNvPr id="3" name="Espace réservé du pied de page 2"/>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4" name="Espace réservé du numéro de diapositive 3"/>
          <p:cNvSpPr>
            <a:spLocks noGrp="1"/>
          </p:cNvSpPr>
          <p:nvPr>
            <p:ph type="sldNum" sz="quarter" idx="12"/>
          </p:nvPr>
        </p:nvSpPr>
        <p:spPr/>
        <p:txBody>
          <a:bodyPr/>
          <a:lstStyle>
            <a:lvl1pPr>
              <a:defRPr/>
            </a:lvl1pPr>
          </a:lstStyle>
          <a:p>
            <a:pPr>
              <a:defRPr/>
            </a:pPr>
            <a:fld id="{AB0E4D5F-CC68-464D-9DAC-6527C99C17D0}"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57582728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90641" y="565533"/>
            <a:ext cx="2302063" cy="869607"/>
          </a:xfrm>
        </p:spPr>
        <p:txBody>
          <a:bodyPr/>
          <a:lstStyle>
            <a:lvl1pPr algn="l">
              <a:defRPr sz="2000" b="1"/>
            </a:lvl1pPr>
          </a:lstStyle>
          <a:p>
            <a:r>
              <a:rPr lang="fr-FR" dirty="0" smtClean="0"/>
              <a:t>Cliquez et modifiez le titre</a:t>
            </a:r>
            <a:endParaRPr lang="fr-FR" dirty="0"/>
          </a:p>
        </p:txBody>
      </p:sp>
      <p:sp>
        <p:nvSpPr>
          <p:cNvPr id="3" name="Espace réservé du contenu 2"/>
          <p:cNvSpPr>
            <a:spLocks noGrp="1"/>
          </p:cNvSpPr>
          <p:nvPr>
            <p:ph idx="1"/>
          </p:nvPr>
        </p:nvSpPr>
        <p:spPr>
          <a:xfrm>
            <a:off x="3292667" y="565493"/>
            <a:ext cx="5279837" cy="556067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p:nvPr>
        </p:nvSpPr>
        <p:spPr>
          <a:xfrm>
            <a:off x="990641" y="1866908"/>
            <a:ext cx="2302063" cy="4259263"/>
          </a:xfrm>
          <a:prstGeom prst="rect">
            <a:avLst/>
          </a:prstGeom>
        </p:spPr>
        <p:txBody>
          <a:bodyPr/>
          <a:lstStyle>
            <a:lvl1pPr marL="0" indent="0">
              <a:buNone/>
              <a:defRPr sz="1400"/>
            </a:lvl1pPr>
            <a:lvl2pPr marL="454944" indent="0">
              <a:buNone/>
              <a:defRPr sz="1200"/>
            </a:lvl2pPr>
            <a:lvl3pPr marL="909891" indent="0">
              <a:buNone/>
              <a:defRPr sz="1000"/>
            </a:lvl3pPr>
            <a:lvl4pPr marL="1364836" indent="0">
              <a:buNone/>
              <a:defRPr sz="900"/>
            </a:lvl4pPr>
            <a:lvl5pPr marL="1819780" indent="0">
              <a:buNone/>
              <a:defRPr sz="900"/>
            </a:lvl5pPr>
            <a:lvl6pPr marL="2274721" indent="0">
              <a:buNone/>
              <a:defRPr sz="900"/>
            </a:lvl6pPr>
            <a:lvl7pPr marL="2729668" indent="0">
              <a:buNone/>
              <a:defRPr sz="900"/>
            </a:lvl7pPr>
            <a:lvl8pPr marL="3184614" indent="0">
              <a:buNone/>
              <a:defRPr sz="900"/>
            </a:lvl8pPr>
            <a:lvl9pPr marL="3639563" indent="0">
              <a:buNone/>
              <a:defRPr sz="900"/>
            </a:lvl9pPr>
          </a:lstStyle>
          <a:p>
            <a:pPr lvl="0"/>
            <a:r>
              <a:rPr lang="fr-FR" dirty="0"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D05318D3-6278-41C3-BFE2-3E9B2ABFC3F2}" type="datetime1">
              <a:rPr lang="fr-FR">
                <a:solidFill>
                  <a:srgbClr val="000000">
                    <a:tint val="75000"/>
                  </a:srgbClr>
                </a:solidFill>
              </a:rPr>
              <a:pPr>
                <a:defRPr/>
              </a:pPr>
              <a:t>18/04/2014</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7" name="Espace réservé du numéro de diapositive 6"/>
          <p:cNvSpPr>
            <a:spLocks noGrp="1"/>
          </p:cNvSpPr>
          <p:nvPr>
            <p:ph type="sldNum" sz="quarter" idx="12"/>
          </p:nvPr>
        </p:nvSpPr>
        <p:spPr/>
        <p:txBody>
          <a:bodyPr/>
          <a:lstStyle>
            <a:lvl1pPr>
              <a:defRPr/>
            </a:lvl1pPr>
          </a:lstStyle>
          <a:p>
            <a:pPr>
              <a:defRPr/>
            </a:pPr>
            <a:fld id="{15BEAEC8-EDF2-44D4-ACD6-38F0009FE125}"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48734168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4944" indent="0">
              <a:buNone/>
              <a:defRPr sz="2800"/>
            </a:lvl2pPr>
            <a:lvl3pPr marL="909891" indent="0">
              <a:buNone/>
              <a:defRPr sz="2400"/>
            </a:lvl3pPr>
            <a:lvl4pPr marL="1364836" indent="0">
              <a:buNone/>
              <a:defRPr sz="2000"/>
            </a:lvl4pPr>
            <a:lvl5pPr marL="1819780" indent="0">
              <a:buNone/>
              <a:defRPr sz="2000"/>
            </a:lvl5pPr>
            <a:lvl6pPr marL="2274721" indent="0">
              <a:buNone/>
              <a:defRPr sz="2000"/>
            </a:lvl6pPr>
            <a:lvl7pPr marL="2729668" indent="0">
              <a:buNone/>
              <a:defRPr sz="2000"/>
            </a:lvl7pPr>
            <a:lvl8pPr marL="3184614" indent="0">
              <a:buNone/>
              <a:defRPr sz="2000"/>
            </a:lvl8pPr>
            <a:lvl9pPr marL="3639563" indent="0">
              <a:buNone/>
              <a:defRPr sz="2000"/>
            </a:lvl9pPr>
          </a:lstStyle>
          <a:p>
            <a:pPr lvl="0"/>
            <a:endParaRPr lang="fr-FR" noProof="0"/>
          </a:p>
        </p:txBody>
      </p:sp>
      <p:sp>
        <p:nvSpPr>
          <p:cNvPr id="4" name="Espace réservé du texte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4944" indent="0">
              <a:buNone/>
              <a:defRPr sz="1200"/>
            </a:lvl2pPr>
            <a:lvl3pPr marL="909891" indent="0">
              <a:buNone/>
              <a:defRPr sz="1000"/>
            </a:lvl3pPr>
            <a:lvl4pPr marL="1364836" indent="0">
              <a:buNone/>
              <a:defRPr sz="900"/>
            </a:lvl4pPr>
            <a:lvl5pPr marL="1819780" indent="0">
              <a:buNone/>
              <a:defRPr sz="900"/>
            </a:lvl5pPr>
            <a:lvl6pPr marL="2274721" indent="0">
              <a:buNone/>
              <a:defRPr sz="900"/>
            </a:lvl6pPr>
            <a:lvl7pPr marL="2729668" indent="0">
              <a:buNone/>
              <a:defRPr sz="900"/>
            </a:lvl7pPr>
            <a:lvl8pPr marL="3184614" indent="0">
              <a:buNone/>
              <a:defRPr sz="900"/>
            </a:lvl8pPr>
            <a:lvl9pPr marL="3639563"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874C877E-66F8-4714-90DF-94418ADC4675}" type="datetime1">
              <a:rPr lang="fr-FR">
                <a:solidFill>
                  <a:srgbClr val="000000">
                    <a:tint val="75000"/>
                  </a:srgbClr>
                </a:solidFill>
              </a:rPr>
              <a:pPr>
                <a:defRPr/>
              </a:pPr>
              <a:t>18/04/2014</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7" name="Espace réservé du numéro de diapositive 6"/>
          <p:cNvSpPr>
            <a:spLocks noGrp="1"/>
          </p:cNvSpPr>
          <p:nvPr>
            <p:ph type="sldNum" sz="quarter" idx="12"/>
          </p:nvPr>
        </p:nvSpPr>
        <p:spPr/>
        <p:txBody>
          <a:bodyPr/>
          <a:lstStyle>
            <a:lvl1pPr>
              <a:defRPr/>
            </a:lvl1pPr>
          </a:lstStyle>
          <a:p>
            <a:pPr>
              <a:defRPr/>
            </a:pPr>
            <a:fld id="{1056AAA4-24EF-4B23-98DB-32DC95A0E90D}"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229817664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a:xfrm>
            <a:off x="1041400" y="1600200"/>
            <a:ext cx="7543800" cy="4953000"/>
          </a:xfrm>
          <a:prstGeom prst="rect">
            <a:avLst/>
          </a:prstGeom>
        </p:spPr>
        <p:txBody>
          <a:bodyPr vert="eaVert"/>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E2A36179-0E9B-4175-AC1B-179E78805E4F}"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38F3E7EB-1EEF-4CFA-90E9-67B6B1F62FE1}"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4557220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1" y="565492"/>
            <a:ext cx="2057400" cy="5962307"/>
          </a:xfrm>
        </p:spPr>
        <p:txBody>
          <a:bodyPr vert="eaVert"/>
          <a:lstStyle/>
          <a:p>
            <a:r>
              <a:rPr lang="fr-FR" dirty="0" smtClean="0"/>
              <a:t>Cliquez et modifiez le titre</a:t>
            </a:r>
            <a:endParaRPr lang="fr-FR" dirty="0"/>
          </a:p>
        </p:txBody>
      </p:sp>
      <p:sp>
        <p:nvSpPr>
          <p:cNvPr id="3" name="Espace réservé du texte vertical 2"/>
          <p:cNvSpPr>
            <a:spLocks noGrp="1"/>
          </p:cNvSpPr>
          <p:nvPr>
            <p:ph type="body" orient="vert" idx="1"/>
          </p:nvPr>
        </p:nvSpPr>
        <p:spPr>
          <a:xfrm>
            <a:off x="457200" y="565497"/>
            <a:ext cx="6019800" cy="5962306"/>
          </a:xfrm>
          <a:prstGeom prst="rect">
            <a:avLst/>
          </a:prstGeom>
        </p:spPr>
        <p:txBody>
          <a:bodyPr vert="eaVert"/>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D645C55F-F94F-4B5D-804C-53DBD7733712}"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1E69C814-EE3E-4807-B382-93787EBED8C8}"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14835789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56.xml><?xml version="1.0" encoding="utf-8"?>
<p:sldLayout xmlns:a="http://schemas.openxmlformats.org/drawingml/2006/main" xmlns:r="http://schemas.openxmlformats.org/officeDocument/2006/relationships" xmlns:p="http://schemas.openxmlformats.org/presentationml/2006/main" type="tx">
  <p:cSld name="Titr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2"/>
          <p:cNvSpPr>
            <a:spLocks noGrp="1"/>
          </p:cNvSpPr>
          <p:nvPr>
            <p:ph type="body"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27E34D93-F14A-F543-80D6-B4EBFB4FABD1}" type="datetime1">
              <a:rPr lang="fr-FR">
                <a:solidFill>
                  <a:srgbClr val="000000">
                    <a:tint val="75000"/>
                  </a:srgbClr>
                </a:solidFill>
              </a: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a:xfrm>
            <a:off x="3124200" y="6356391"/>
            <a:ext cx="2895600" cy="365125"/>
          </a:xfrm>
          <a:prstGeom prst="rect">
            <a:avLst/>
          </a:prstGeom>
        </p:spPr>
        <p:txBody>
          <a:bodyPr/>
          <a:lstStyle>
            <a:lvl1pPr>
              <a:defRPr>
                <a:latin typeface="Arial" charset="0"/>
                <a:ea typeface="ＭＳ Ｐゴシック" pitchFamily="34" charset="-128"/>
                <a:cs typeface="+mn-cs"/>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CD64D507-F8E1-604A-B1A9-69B45B057F0B}" type="slidenum">
              <a:rPr lang="fr-FR">
                <a:solidFill>
                  <a:prstClr val="white"/>
                </a:solidFill>
              </a:rPr>
              <a:pPr/>
              <a:t>‹N°›</a:t>
            </a:fld>
            <a:endParaRPr lang="fr-FR">
              <a:solidFill>
                <a:prstClr val="white"/>
              </a:solidFill>
            </a:endParaRPr>
          </a:p>
        </p:txBody>
      </p:sp>
    </p:spTree>
    <p:extLst>
      <p:ext uri="{BB962C8B-B14F-4D97-AF65-F5344CB8AC3E}">
        <p14:creationId xmlns:p14="http://schemas.microsoft.com/office/powerpoint/2010/main" val="92211926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pic>
        <p:nvPicPr>
          <p:cNvPr id="25" name="Image 24" descr="fond_diapos.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re 1"/>
          <p:cNvSpPr>
            <a:spLocks noGrp="1"/>
          </p:cNvSpPr>
          <p:nvPr>
            <p:ph type="ctrTitle"/>
          </p:nvPr>
        </p:nvSpPr>
        <p:spPr>
          <a:xfrm>
            <a:off x="685800" y="2130428"/>
            <a:ext cx="7772400" cy="1470025"/>
          </a:xfrm>
          <a:prstGeom prst="rect">
            <a:avLst/>
          </a:prstGeom>
        </p:spPr>
        <p:txBody>
          <a:bodyPr/>
          <a:lstStyle/>
          <a:p>
            <a:r>
              <a:rPr lang="fr-FR" smtClean="0"/>
              <a:t>Cliquez et modifiez le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4944" indent="0" algn="ctr">
              <a:buNone/>
              <a:defRPr>
                <a:solidFill>
                  <a:schemeClr val="tx1">
                    <a:tint val="75000"/>
                  </a:schemeClr>
                </a:solidFill>
              </a:defRPr>
            </a:lvl2pPr>
            <a:lvl3pPr marL="909891" indent="0" algn="ctr">
              <a:buNone/>
              <a:defRPr>
                <a:solidFill>
                  <a:schemeClr val="tx1">
                    <a:tint val="75000"/>
                  </a:schemeClr>
                </a:solidFill>
              </a:defRPr>
            </a:lvl3pPr>
            <a:lvl4pPr marL="1364836" indent="0" algn="ctr">
              <a:buNone/>
              <a:defRPr>
                <a:solidFill>
                  <a:schemeClr val="tx1">
                    <a:tint val="75000"/>
                  </a:schemeClr>
                </a:solidFill>
              </a:defRPr>
            </a:lvl4pPr>
            <a:lvl5pPr marL="1819780" indent="0" algn="ctr">
              <a:buNone/>
              <a:defRPr>
                <a:solidFill>
                  <a:schemeClr val="tx1">
                    <a:tint val="75000"/>
                  </a:schemeClr>
                </a:solidFill>
              </a:defRPr>
            </a:lvl5pPr>
            <a:lvl6pPr marL="2274721" indent="0" algn="ctr">
              <a:buNone/>
              <a:defRPr>
                <a:solidFill>
                  <a:schemeClr val="tx1">
                    <a:tint val="75000"/>
                  </a:schemeClr>
                </a:solidFill>
              </a:defRPr>
            </a:lvl6pPr>
            <a:lvl7pPr marL="2729668" indent="0" algn="ctr">
              <a:buNone/>
              <a:defRPr>
                <a:solidFill>
                  <a:schemeClr val="tx1">
                    <a:tint val="75000"/>
                  </a:schemeClr>
                </a:solidFill>
              </a:defRPr>
            </a:lvl7pPr>
            <a:lvl8pPr marL="3184614" indent="0" algn="ctr">
              <a:buNone/>
              <a:defRPr>
                <a:solidFill>
                  <a:schemeClr val="tx1">
                    <a:tint val="75000"/>
                  </a:schemeClr>
                </a:solidFill>
              </a:defRPr>
            </a:lvl8pPr>
            <a:lvl9pPr marL="3639563" indent="0" algn="ctr">
              <a:buNone/>
              <a:defRPr>
                <a:solidFill>
                  <a:schemeClr val="tx1">
                    <a:tint val="75000"/>
                  </a:schemeClr>
                </a:solidFill>
              </a:defRPr>
            </a:lvl9pPr>
          </a:lstStyle>
          <a:p>
            <a:r>
              <a:rPr lang="fr-FR" smtClean="0"/>
              <a:t>Cliquez pour modifier le style des sous-titres du masque</a:t>
            </a:r>
            <a:endParaRPr lang="fr-FR" dirty="0"/>
          </a:p>
        </p:txBody>
      </p:sp>
      <p:sp>
        <p:nvSpPr>
          <p:cNvPr id="22" name="Espace réservé de la date 10"/>
          <p:cNvSpPr>
            <a:spLocks noGrp="1"/>
          </p:cNvSpPr>
          <p:nvPr>
            <p:ph type="dt" sz="half" idx="2"/>
          </p:nvPr>
        </p:nvSpPr>
        <p:spPr>
          <a:xfrm>
            <a:off x="7429499" y="309572"/>
            <a:ext cx="1104902" cy="261937"/>
          </a:xfrm>
          <a:prstGeom prst="rect">
            <a:avLst/>
          </a:prstGeom>
        </p:spPr>
        <p:txBody>
          <a:bodyPr vert="horz" lIns="90989" tIns="45497" rIns="90989" bIns="45497" rtlCol="0" anchor="ctr"/>
          <a:lstStyle>
            <a:lvl1pPr algn="ctr">
              <a:defRPr sz="1000">
                <a:solidFill>
                  <a:srgbClr val="AFB1A5"/>
                </a:solidFill>
                <a:latin typeface="Verdana"/>
                <a:cs typeface="Verdana"/>
              </a:defRPr>
            </a:lvl1pPr>
          </a:lstStyle>
          <a:p>
            <a:fld id="{E23BEE9C-637A-434A-8C93-6041DA48FECA}" type="datetime1">
              <a:rPr lang="fr-FR" smtClean="0"/>
              <a:pPr/>
              <a:t>18/04/2014</a:t>
            </a:fld>
            <a:endParaRPr lang="fr-FR" dirty="0"/>
          </a:p>
        </p:txBody>
      </p:sp>
      <p:sp>
        <p:nvSpPr>
          <p:cNvPr id="23" name="Espace réservé du pied de page 11"/>
          <p:cNvSpPr>
            <a:spLocks noGrp="1"/>
          </p:cNvSpPr>
          <p:nvPr>
            <p:ph type="ftr" sz="quarter" idx="3"/>
          </p:nvPr>
        </p:nvSpPr>
        <p:spPr>
          <a:xfrm>
            <a:off x="3238500" y="7"/>
            <a:ext cx="2781300" cy="504825"/>
          </a:xfrm>
          <a:prstGeom prst="rect">
            <a:avLst/>
          </a:prstGeom>
        </p:spPr>
        <p:txBody>
          <a:bodyPr vert="horz" lIns="90989" tIns="45497" rIns="90989" bIns="45497" rtlCol="0" anchor="ctr"/>
          <a:lstStyle>
            <a:lvl1pPr algn="l">
              <a:defRPr sz="1000" b="1">
                <a:solidFill>
                  <a:schemeClr val="bg1"/>
                </a:solidFill>
                <a:latin typeface="Verdana"/>
                <a:cs typeface="Verdana"/>
              </a:defRPr>
            </a:lvl1pPr>
          </a:lstStyle>
          <a:p>
            <a:r>
              <a:rPr lang="fr-FR" dirty="0" smtClean="0">
                <a:solidFill>
                  <a:prstClr val="white"/>
                </a:solidFill>
              </a:rPr>
              <a:t>Titre de la Présentation &gt; Titre de la partie</a:t>
            </a:r>
            <a:endParaRPr lang="fr-FR" dirty="0">
              <a:solidFill>
                <a:prstClr val="white"/>
              </a:solidFill>
            </a:endParaRPr>
          </a:p>
        </p:txBody>
      </p:sp>
      <p:sp>
        <p:nvSpPr>
          <p:cNvPr id="24" name="Espace réservé du numéro de diapositive 12"/>
          <p:cNvSpPr>
            <a:spLocks noGrp="1"/>
          </p:cNvSpPr>
          <p:nvPr>
            <p:ph type="sldNum" sz="quarter" idx="4"/>
          </p:nvPr>
        </p:nvSpPr>
        <p:spPr>
          <a:xfrm>
            <a:off x="8534401" y="309572"/>
            <a:ext cx="454556" cy="261937"/>
          </a:xfrm>
          <a:prstGeom prst="rect">
            <a:avLst/>
          </a:prstGeom>
        </p:spPr>
        <p:txBody>
          <a:bodyPr vert="horz" lIns="90989" tIns="45497" rIns="90989" bIns="45497" rtlCol="0" anchor="ctr"/>
          <a:lstStyle>
            <a:lvl1pPr algn="r">
              <a:defRPr sz="1000" b="1">
                <a:solidFill>
                  <a:srgbClr val="AFB1A5"/>
                </a:solidFill>
                <a:latin typeface="Verdana"/>
                <a:cs typeface="Verdana"/>
              </a:defRPr>
            </a:lvl1pPr>
          </a:lstStyle>
          <a:p>
            <a:fld id="{5218769A-50D9-1C4C-9512-66508DF9699F}" type="slidenum">
              <a:rPr lang="fr-FR" smtClean="0"/>
              <a:pPr/>
              <a:t>‹N°›</a:t>
            </a:fld>
            <a:endParaRPr lang="fr-FR" dirty="0"/>
          </a:p>
        </p:txBody>
      </p:sp>
    </p:spTree>
    <p:extLst>
      <p:ext uri="{BB962C8B-B14F-4D97-AF65-F5344CB8AC3E}">
        <p14:creationId xmlns:p14="http://schemas.microsoft.com/office/powerpoint/2010/main" val="634448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pic>
        <p:nvPicPr>
          <p:cNvPr id="6" name="Image 5" descr="fond_diapos.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re 1"/>
          <p:cNvSpPr>
            <a:spLocks noGrp="1"/>
          </p:cNvSpPr>
          <p:nvPr>
            <p:ph type="title"/>
          </p:nvPr>
        </p:nvSpPr>
        <p:spPr>
          <a:xfrm>
            <a:off x="457200" y="774700"/>
            <a:ext cx="8229600" cy="520700"/>
          </a:xfrm>
        </p:spPr>
        <p:txBody>
          <a:bodyPr>
            <a:normAutofit/>
          </a:bodyPr>
          <a:lstStyle>
            <a:lvl1pPr algn="l">
              <a:defRPr sz="2600" b="1">
                <a:solidFill>
                  <a:srgbClr val="2663B4"/>
                </a:solidFill>
              </a:defRPr>
            </a:lvl1pPr>
          </a:lstStyle>
          <a:p>
            <a:r>
              <a:rPr lang="fr-FR" smtClean="0"/>
              <a:t>Cliquez et modifiez le titre</a:t>
            </a:r>
            <a:endParaRPr lang="fr-FR" dirty="0"/>
          </a:p>
        </p:txBody>
      </p:sp>
      <p:sp>
        <p:nvSpPr>
          <p:cNvPr id="7" name="Espace réservé de la date 6"/>
          <p:cNvSpPr>
            <a:spLocks noGrp="1"/>
          </p:cNvSpPr>
          <p:nvPr>
            <p:ph type="dt" sz="half" idx="10"/>
          </p:nvPr>
        </p:nvSpPr>
        <p:spPr/>
        <p:txBody>
          <a:bodyPr/>
          <a:lstStyle/>
          <a:p>
            <a:fld id="{FB666D7B-F4B9-8649-93D3-254CAE3C6839}" type="datetime1">
              <a:rPr lang="fr-FR" smtClean="0"/>
              <a:pPr/>
              <a:t>18/04/2014</a:t>
            </a:fld>
            <a:endParaRPr lang="fr-FR" dirty="0"/>
          </a:p>
        </p:txBody>
      </p:sp>
      <p:sp>
        <p:nvSpPr>
          <p:cNvPr id="8" name="Espace réservé du pied de page 7"/>
          <p:cNvSpPr>
            <a:spLocks noGrp="1"/>
          </p:cNvSpPr>
          <p:nvPr>
            <p:ph type="ftr" sz="quarter" idx="11"/>
          </p:nvPr>
        </p:nvSpPr>
        <p:spPr/>
        <p:txBody>
          <a:bodyPr/>
          <a:lstStyle/>
          <a:p>
            <a:r>
              <a:rPr lang="fr-FR" dirty="0" smtClean="0">
                <a:solidFill>
                  <a:prstClr val="white"/>
                </a:solidFill>
              </a:rPr>
              <a:t>Titre de la Présentation &gt; Titre de la partie</a:t>
            </a:r>
            <a:endParaRPr lang="fr-FR" dirty="0">
              <a:solidFill>
                <a:prstClr val="white"/>
              </a:solidFill>
            </a:endParaRPr>
          </a:p>
        </p:txBody>
      </p:sp>
      <p:sp>
        <p:nvSpPr>
          <p:cNvPr id="9" name="Espace réservé du numéro de diapositive 8"/>
          <p:cNvSpPr>
            <a:spLocks noGrp="1"/>
          </p:cNvSpPr>
          <p:nvPr>
            <p:ph type="sldNum" sz="quarter" idx="12"/>
          </p:nvPr>
        </p:nvSpPr>
        <p:spPr/>
        <p:txBody>
          <a:bodyPr/>
          <a:lstStyle/>
          <a:p>
            <a:fld id="{93463C0C-1AA8-7B47-8CA8-BFBFDC78ABA1}" type="slidenum">
              <a:rPr lang="fr-FR" smtClean="0"/>
              <a:pPr/>
              <a:t>‹N°›</a:t>
            </a:fld>
            <a:endParaRPr lang="fr-FR" dirty="0"/>
          </a:p>
        </p:txBody>
      </p:sp>
    </p:spTree>
    <p:extLst>
      <p:ext uri="{BB962C8B-B14F-4D97-AF65-F5344CB8AC3E}">
        <p14:creationId xmlns:p14="http://schemas.microsoft.com/office/powerpoint/2010/main" val="231627014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1" name="Espace réservé de la date 10"/>
          <p:cNvSpPr>
            <a:spLocks noGrp="1"/>
          </p:cNvSpPr>
          <p:nvPr>
            <p:ph type="dt" sz="half" idx="2"/>
          </p:nvPr>
        </p:nvSpPr>
        <p:spPr>
          <a:xfrm>
            <a:off x="7429499" y="309572"/>
            <a:ext cx="1104902" cy="261937"/>
          </a:xfrm>
          <a:prstGeom prst="rect">
            <a:avLst/>
          </a:prstGeom>
        </p:spPr>
        <p:txBody>
          <a:bodyPr vert="horz" lIns="90989" tIns="45497" rIns="90989" bIns="45497" rtlCol="0" anchor="ctr"/>
          <a:lstStyle>
            <a:lvl1pPr algn="ctr">
              <a:defRPr sz="1000">
                <a:solidFill>
                  <a:srgbClr val="AFB1A5"/>
                </a:solidFill>
                <a:latin typeface="Verdana"/>
                <a:cs typeface="Verdana"/>
              </a:defRPr>
            </a:lvl1pPr>
          </a:lstStyle>
          <a:p>
            <a:fld id="{C4B53290-D913-0D47-9AE3-E558EC6ECF33}" type="datetime1">
              <a:rPr lang="fr-FR" smtClean="0"/>
              <a:pPr/>
              <a:t>18/04/2014</a:t>
            </a:fld>
            <a:endParaRPr lang="fr-FR" dirty="0"/>
          </a:p>
        </p:txBody>
      </p:sp>
      <p:sp>
        <p:nvSpPr>
          <p:cNvPr id="12" name="Espace réservé du pied de page 11"/>
          <p:cNvSpPr>
            <a:spLocks noGrp="1"/>
          </p:cNvSpPr>
          <p:nvPr>
            <p:ph type="ftr" sz="quarter" idx="3"/>
          </p:nvPr>
        </p:nvSpPr>
        <p:spPr>
          <a:xfrm>
            <a:off x="3238500" y="7"/>
            <a:ext cx="2781300" cy="504825"/>
          </a:xfrm>
          <a:prstGeom prst="rect">
            <a:avLst/>
          </a:prstGeom>
        </p:spPr>
        <p:txBody>
          <a:bodyPr vert="horz" lIns="90989" tIns="45497" rIns="90989" bIns="45497" rtlCol="0" anchor="ctr"/>
          <a:lstStyle>
            <a:lvl1pPr algn="l">
              <a:defRPr sz="1000" b="1">
                <a:solidFill>
                  <a:schemeClr val="bg1"/>
                </a:solidFill>
                <a:latin typeface="Verdana"/>
                <a:cs typeface="Verdana"/>
              </a:defRPr>
            </a:lvl1pPr>
          </a:lstStyle>
          <a:p>
            <a:r>
              <a:rPr lang="fr-FR" dirty="0" smtClean="0">
                <a:solidFill>
                  <a:prstClr val="white"/>
                </a:solidFill>
              </a:rPr>
              <a:t>Titre de la Présentation &gt; Titre de la partie</a:t>
            </a:r>
            <a:endParaRPr lang="fr-FR" dirty="0">
              <a:solidFill>
                <a:prstClr val="white"/>
              </a:solidFill>
            </a:endParaRPr>
          </a:p>
        </p:txBody>
      </p:sp>
      <p:sp>
        <p:nvSpPr>
          <p:cNvPr id="13" name="Espace réservé du numéro de diapositive 12"/>
          <p:cNvSpPr>
            <a:spLocks noGrp="1"/>
          </p:cNvSpPr>
          <p:nvPr>
            <p:ph type="sldNum" sz="quarter" idx="4"/>
          </p:nvPr>
        </p:nvSpPr>
        <p:spPr>
          <a:xfrm>
            <a:off x="8534401" y="309572"/>
            <a:ext cx="454556" cy="261937"/>
          </a:xfrm>
          <a:prstGeom prst="rect">
            <a:avLst/>
          </a:prstGeom>
        </p:spPr>
        <p:txBody>
          <a:bodyPr vert="horz" lIns="90989" tIns="45497" rIns="90989" bIns="45497" rtlCol="0" anchor="ctr"/>
          <a:lstStyle>
            <a:lvl1pPr algn="r">
              <a:defRPr sz="1000" b="1">
                <a:solidFill>
                  <a:srgbClr val="AFB1A5"/>
                </a:solidFill>
                <a:latin typeface="Verdana"/>
                <a:cs typeface="Verdana"/>
              </a:defRPr>
            </a:lvl1pPr>
          </a:lstStyle>
          <a:p>
            <a:fld id="{93463C0C-1AA8-7B47-8CA8-BFBFDC78ABA1}" type="slidenum">
              <a:rPr lang="fr-FR" smtClean="0"/>
              <a:pPr/>
              <a:t>‹N°›</a:t>
            </a:fld>
            <a:endParaRPr lang="fr-FR" dirty="0"/>
          </a:p>
        </p:txBody>
      </p:sp>
      <p:sp>
        <p:nvSpPr>
          <p:cNvPr id="8" name="Titre 1"/>
          <p:cNvSpPr>
            <a:spLocks noGrp="1"/>
          </p:cNvSpPr>
          <p:nvPr>
            <p:ph type="title"/>
          </p:nvPr>
        </p:nvSpPr>
        <p:spPr>
          <a:xfrm>
            <a:off x="457200" y="774700"/>
            <a:ext cx="8229600" cy="520700"/>
          </a:xfrm>
        </p:spPr>
        <p:txBody>
          <a:bodyPr>
            <a:normAutofit/>
          </a:bodyPr>
          <a:lstStyle>
            <a:lvl1pPr algn="l">
              <a:defRPr sz="2600" b="1">
                <a:solidFill>
                  <a:srgbClr val="2663B4"/>
                </a:solidFill>
              </a:defRPr>
            </a:lvl1pPr>
          </a:lstStyle>
          <a:p>
            <a:r>
              <a:rPr lang="fr-FR" smtClean="0"/>
              <a:t>Cliquez et modifiez le titre</a:t>
            </a:r>
            <a:endParaRPr lang="fr-FR" dirty="0"/>
          </a:p>
        </p:txBody>
      </p:sp>
    </p:spTree>
    <p:extLst>
      <p:ext uri="{BB962C8B-B14F-4D97-AF65-F5344CB8AC3E}">
        <p14:creationId xmlns:p14="http://schemas.microsoft.com/office/powerpoint/2010/main" val="271982335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41"/>
            <a:ext cx="7772400" cy="1362075"/>
          </a:xfrm>
        </p:spPr>
        <p:txBody>
          <a:bodyPr/>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4944" indent="0">
              <a:buNone/>
              <a:defRPr sz="1800">
                <a:solidFill>
                  <a:schemeClr val="tx1">
                    <a:tint val="75000"/>
                  </a:schemeClr>
                </a:solidFill>
              </a:defRPr>
            </a:lvl2pPr>
            <a:lvl3pPr marL="909891" indent="0">
              <a:buNone/>
              <a:defRPr sz="1600">
                <a:solidFill>
                  <a:schemeClr val="tx1">
                    <a:tint val="75000"/>
                  </a:schemeClr>
                </a:solidFill>
              </a:defRPr>
            </a:lvl3pPr>
            <a:lvl4pPr marL="1364836" indent="0">
              <a:buNone/>
              <a:defRPr sz="1400">
                <a:solidFill>
                  <a:schemeClr val="tx1">
                    <a:tint val="75000"/>
                  </a:schemeClr>
                </a:solidFill>
              </a:defRPr>
            </a:lvl4pPr>
            <a:lvl5pPr marL="1819780" indent="0">
              <a:buNone/>
              <a:defRPr sz="1400">
                <a:solidFill>
                  <a:schemeClr val="tx1">
                    <a:tint val="75000"/>
                  </a:schemeClr>
                </a:solidFill>
              </a:defRPr>
            </a:lvl5pPr>
            <a:lvl6pPr marL="2274721" indent="0">
              <a:buNone/>
              <a:defRPr sz="1400">
                <a:solidFill>
                  <a:schemeClr val="tx1">
                    <a:tint val="75000"/>
                  </a:schemeClr>
                </a:solidFill>
              </a:defRPr>
            </a:lvl6pPr>
            <a:lvl7pPr marL="2729668" indent="0">
              <a:buNone/>
              <a:defRPr sz="1400">
                <a:solidFill>
                  <a:schemeClr val="tx1">
                    <a:tint val="75000"/>
                  </a:schemeClr>
                </a:solidFill>
              </a:defRPr>
            </a:lvl7pPr>
            <a:lvl8pPr marL="3184614" indent="0">
              <a:buNone/>
              <a:defRPr sz="1400">
                <a:solidFill>
                  <a:schemeClr val="tx1">
                    <a:tint val="75000"/>
                  </a:schemeClr>
                </a:solidFill>
              </a:defRPr>
            </a:lvl8pPr>
            <a:lvl9pPr marL="3639563"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E7EA4885-45C4-4B19-B191-FF6DC03359D3}"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EEDF4643-BC39-4DA0-8C5B-35432CE003D2}"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168047583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41"/>
            <a:ext cx="7772400" cy="1362075"/>
          </a:xfrm>
          <a:prstGeom prst="rect">
            <a:avLst/>
          </a:prstGeom>
        </p:spPr>
        <p:txBody>
          <a:bodyPr anchor="t">
            <a:normAutofit/>
          </a:bodyPr>
          <a:lstStyle>
            <a:lvl1pPr algn="l">
              <a:defRPr sz="2600" b="1" cap="all"/>
            </a:lvl1pPr>
          </a:lstStyle>
          <a:p>
            <a:r>
              <a:rPr lang="fr-FR" smtClean="0"/>
              <a:t>Cliquez et modifiez le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4944" indent="0">
              <a:buNone/>
              <a:defRPr sz="1800">
                <a:solidFill>
                  <a:schemeClr val="tx1">
                    <a:tint val="75000"/>
                  </a:schemeClr>
                </a:solidFill>
              </a:defRPr>
            </a:lvl2pPr>
            <a:lvl3pPr marL="909891" indent="0">
              <a:buNone/>
              <a:defRPr sz="1600">
                <a:solidFill>
                  <a:schemeClr val="tx1">
                    <a:tint val="75000"/>
                  </a:schemeClr>
                </a:solidFill>
              </a:defRPr>
            </a:lvl3pPr>
            <a:lvl4pPr marL="1364836" indent="0">
              <a:buNone/>
              <a:defRPr sz="1400">
                <a:solidFill>
                  <a:schemeClr val="tx1">
                    <a:tint val="75000"/>
                  </a:schemeClr>
                </a:solidFill>
              </a:defRPr>
            </a:lvl4pPr>
            <a:lvl5pPr marL="1819780" indent="0">
              <a:buNone/>
              <a:defRPr sz="1400">
                <a:solidFill>
                  <a:schemeClr val="tx1">
                    <a:tint val="75000"/>
                  </a:schemeClr>
                </a:solidFill>
              </a:defRPr>
            </a:lvl5pPr>
            <a:lvl6pPr marL="2274721" indent="0">
              <a:buNone/>
              <a:defRPr sz="1400">
                <a:solidFill>
                  <a:schemeClr val="tx1">
                    <a:tint val="75000"/>
                  </a:schemeClr>
                </a:solidFill>
              </a:defRPr>
            </a:lvl6pPr>
            <a:lvl7pPr marL="2729668" indent="0">
              <a:buNone/>
              <a:defRPr sz="1400">
                <a:solidFill>
                  <a:schemeClr val="tx1">
                    <a:tint val="75000"/>
                  </a:schemeClr>
                </a:solidFill>
              </a:defRPr>
            </a:lvl7pPr>
            <a:lvl8pPr marL="3184614" indent="0">
              <a:buNone/>
              <a:defRPr sz="1400">
                <a:solidFill>
                  <a:schemeClr val="tx1">
                    <a:tint val="75000"/>
                  </a:schemeClr>
                </a:solidFill>
              </a:defRPr>
            </a:lvl8pPr>
            <a:lvl9pPr marL="3639563" indent="0">
              <a:buNone/>
              <a:defRPr sz="1400">
                <a:solidFill>
                  <a:schemeClr val="tx1">
                    <a:tint val="75000"/>
                  </a:schemeClr>
                </a:solidFill>
              </a:defRPr>
            </a:lvl9pPr>
          </a:lstStyle>
          <a:p>
            <a:pPr lvl="0"/>
            <a:r>
              <a:rPr lang="fr-FR" smtClean="0"/>
              <a:t>Cliquez pour modifier les styles du texte du masque</a:t>
            </a:r>
          </a:p>
        </p:txBody>
      </p:sp>
      <p:sp>
        <p:nvSpPr>
          <p:cNvPr id="7" name="Espace réservé du pied de page 3"/>
          <p:cNvSpPr txBox="1">
            <a:spLocks noGrp="1"/>
          </p:cNvSpPr>
          <p:nvPr/>
        </p:nvSpPr>
        <p:spPr bwMode="auto">
          <a:xfrm>
            <a:off x="3335130" y="1159403"/>
            <a:ext cx="4119218" cy="48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a:defRPr sz="2600" baseline="-25000">
                <a:solidFill>
                  <a:schemeClr val="tx1"/>
                </a:solidFill>
                <a:latin typeface="Times" charset="0"/>
                <a:ea typeface="ＭＳ Ｐゴシック" charset="0"/>
                <a:cs typeface="ＭＳ Ｐゴシック" charset="0"/>
              </a:defRPr>
            </a:lvl1pPr>
            <a:lvl2pPr>
              <a:defRPr sz="2600" baseline="-25000">
                <a:solidFill>
                  <a:schemeClr val="tx1"/>
                </a:solidFill>
                <a:latin typeface="Times" charset="0"/>
                <a:ea typeface="ＭＳ Ｐゴシック" charset="0"/>
              </a:defRPr>
            </a:lvl2pPr>
            <a:lvl3pPr marL="1143000" indent="-228600">
              <a:defRPr sz="2600" baseline="-25000">
                <a:solidFill>
                  <a:schemeClr val="tx1"/>
                </a:solidFill>
                <a:latin typeface="Times" charset="0"/>
                <a:ea typeface="ＭＳ Ｐゴシック" charset="0"/>
              </a:defRPr>
            </a:lvl3pPr>
            <a:lvl4pPr marL="1600200" indent="-228600">
              <a:defRPr sz="2600" baseline="-25000">
                <a:solidFill>
                  <a:schemeClr val="tx1"/>
                </a:solidFill>
                <a:latin typeface="Times" charset="0"/>
                <a:ea typeface="ＭＳ Ｐゴシック" charset="0"/>
              </a:defRPr>
            </a:lvl4pPr>
            <a:lvl5pPr marL="2057400" indent="-228600">
              <a:defRPr sz="2600" baseline="-25000">
                <a:solidFill>
                  <a:schemeClr val="tx1"/>
                </a:solidFill>
                <a:latin typeface="Times" charset="0"/>
                <a:ea typeface="ＭＳ Ｐゴシック" charset="0"/>
              </a:defRPr>
            </a:lvl5pPr>
            <a:lvl6pPr marL="2514600" indent="-228600" eaLnBrk="0" fontAlgn="base" hangingPunct="0">
              <a:spcBef>
                <a:spcPct val="0"/>
              </a:spcBef>
              <a:spcAft>
                <a:spcPct val="0"/>
              </a:spcAft>
              <a:defRPr sz="2600" baseline="-25000">
                <a:solidFill>
                  <a:schemeClr val="tx1"/>
                </a:solidFill>
                <a:latin typeface="Times" charset="0"/>
                <a:ea typeface="ＭＳ Ｐゴシック" charset="0"/>
              </a:defRPr>
            </a:lvl6pPr>
            <a:lvl7pPr marL="2971800" indent="-228600" eaLnBrk="0" fontAlgn="base" hangingPunct="0">
              <a:spcBef>
                <a:spcPct val="0"/>
              </a:spcBef>
              <a:spcAft>
                <a:spcPct val="0"/>
              </a:spcAft>
              <a:defRPr sz="2600" baseline="-25000">
                <a:solidFill>
                  <a:schemeClr val="tx1"/>
                </a:solidFill>
                <a:latin typeface="Times" charset="0"/>
                <a:ea typeface="ＭＳ Ｐゴシック" charset="0"/>
              </a:defRPr>
            </a:lvl7pPr>
            <a:lvl8pPr marL="3429000" indent="-228600" eaLnBrk="0" fontAlgn="base" hangingPunct="0">
              <a:spcBef>
                <a:spcPct val="0"/>
              </a:spcBef>
              <a:spcAft>
                <a:spcPct val="0"/>
              </a:spcAft>
              <a:defRPr sz="2600" baseline="-25000">
                <a:solidFill>
                  <a:schemeClr val="tx1"/>
                </a:solidFill>
                <a:latin typeface="Times" charset="0"/>
                <a:ea typeface="ＭＳ Ｐゴシック" charset="0"/>
              </a:defRPr>
            </a:lvl8pPr>
            <a:lvl9pPr marL="3886200" indent="-228600" eaLnBrk="0" fontAlgn="base" hangingPunct="0">
              <a:spcBef>
                <a:spcPct val="0"/>
              </a:spcBef>
              <a:spcAft>
                <a:spcPct val="0"/>
              </a:spcAft>
              <a:defRPr sz="2600" baseline="-25000">
                <a:solidFill>
                  <a:schemeClr val="tx1"/>
                </a:solidFill>
                <a:latin typeface="Times" charset="0"/>
                <a:ea typeface="ＭＳ Ｐゴシック" charset="0"/>
              </a:defRPr>
            </a:lvl9pPr>
          </a:lstStyle>
          <a:p>
            <a:pPr defTabSz="454944"/>
            <a:r>
              <a:rPr lang="fr-FR" sz="1000" b="1" baseline="0" dirty="0" smtClean="0">
                <a:solidFill>
                  <a:srgbClr val="FFFFFF"/>
                </a:solidFill>
                <a:latin typeface="Verdana" charset="0"/>
                <a:cs typeface="Arial" charset="0"/>
              </a:rPr>
              <a:t>TITRE DE LA PRÉSENTATION</a:t>
            </a:r>
          </a:p>
          <a:p>
            <a:pPr defTabSz="454944"/>
            <a:r>
              <a:rPr lang="fr-FR" sz="1000" b="1" baseline="0" dirty="0" smtClean="0">
                <a:solidFill>
                  <a:srgbClr val="FFFFFF"/>
                </a:solidFill>
                <a:latin typeface="Verdana" charset="0"/>
                <a:cs typeface="Arial" charset="0"/>
              </a:rPr>
              <a:t>&gt; TITRE </a:t>
            </a:r>
            <a:r>
              <a:rPr lang="fr-FR" sz="1000" b="1" baseline="0" dirty="0">
                <a:solidFill>
                  <a:srgbClr val="FFFFFF"/>
                </a:solidFill>
                <a:latin typeface="Verdana" charset="0"/>
                <a:cs typeface="Arial" charset="0"/>
              </a:rPr>
              <a:t>DE LA PARTIE</a:t>
            </a:r>
          </a:p>
        </p:txBody>
      </p:sp>
      <p:sp>
        <p:nvSpPr>
          <p:cNvPr id="8" name="Espace réservé de la date 10"/>
          <p:cNvSpPr>
            <a:spLocks noGrp="1"/>
          </p:cNvSpPr>
          <p:nvPr>
            <p:ph type="dt" sz="half" idx="2"/>
          </p:nvPr>
        </p:nvSpPr>
        <p:spPr>
          <a:xfrm>
            <a:off x="7429499" y="309572"/>
            <a:ext cx="1104902" cy="261937"/>
          </a:xfrm>
          <a:prstGeom prst="rect">
            <a:avLst/>
          </a:prstGeom>
        </p:spPr>
        <p:txBody>
          <a:bodyPr vert="horz" lIns="90989" tIns="45497" rIns="90989" bIns="45497" rtlCol="0" anchor="ctr"/>
          <a:lstStyle>
            <a:lvl1pPr algn="ctr">
              <a:defRPr sz="1000">
                <a:solidFill>
                  <a:srgbClr val="AFB1A5"/>
                </a:solidFill>
                <a:latin typeface="Verdana"/>
                <a:cs typeface="Verdana"/>
              </a:defRPr>
            </a:lvl1pPr>
          </a:lstStyle>
          <a:p>
            <a:fld id="{9996A9BA-ABFA-5B47-B79D-099A84A20D94}" type="datetime1">
              <a:rPr lang="fr-FR" smtClean="0"/>
              <a:pPr/>
              <a:t>18/04/2014</a:t>
            </a:fld>
            <a:endParaRPr lang="fr-FR" dirty="0"/>
          </a:p>
        </p:txBody>
      </p:sp>
      <p:sp>
        <p:nvSpPr>
          <p:cNvPr id="9" name="Espace réservé du pied de page 11"/>
          <p:cNvSpPr>
            <a:spLocks noGrp="1"/>
          </p:cNvSpPr>
          <p:nvPr>
            <p:ph type="ftr" sz="quarter" idx="3"/>
          </p:nvPr>
        </p:nvSpPr>
        <p:spPr>
          <a:xfrm>
            <a:off x="3238500" y="7"/>
            <a:ext cx="2781300" cy="504825"/>
          </a:xfrm>
          <a:prstGeom prst="rect">
            <a:avLst/>
          </a:prstGeom>
        </p:spPr>
        <p:txBody>
          <a:bodyPr vert="horz" lIns="90989" tIns="45497" rIns="90989" bIns="45497" rtlCol="0" anchor="ctr"/>
          <a:lstStyle>
            <a:lvl1pPr algn="l">
              <a:defRPr sz="1000" b="1">
                <a:solidFill>
                  <a:schemeClr val="bg1"/>
                </a:solidFill>
                <a:latin typeface="Verdana"/>
                <a:cs typeface="Verdana"/>
              </a:defRPr>
            </a:lvl1pPr>
          </a:lstStyle>
          <a:p>
            <a:r>
              <a:rPr lang="fr-FR" dirty="0" smtClean="0">
                <a:solidFill>
                  <a:prstClr val="white"/>
                </a:solidFill>
              </a:rPr>
              <a:t>Titre de la Présentation &gt; Titre de la partie</a:t>
            </a:r>
            <a:endParaRPr lang="fr-FR" dirty="0">
              <a:solidFill>
                <a:prstClr val="white"/>
              </a:solidFill>
            </a:endParaRPr>
          </a:p>
        </p:txBody>
      </p:sp>
      <p:sp>
        <p:nvSpPr>
          <p:cNvPr id="10" name="Espace réservé du numéro de diapositive 12"/>
          <p:cNvSpPr>
            <a:spLocks noGrp="1"/>
          </p:cNvSpPr>
          <p:nvPr>
            <p:ph type="sldNum" sz="quarter" idx="4"/>
          </p:nvPr>
        </p:nvSpPr>
        <p:spPr>
          <a:xfrm>
            <a:off x="8534401" y="309572"/>
            <a:ext cx="454556" cy="261937"/>
          </a:xfrm>
          <a:prstGeom prst="rect">
            <a:avLst/>
          </a:prstGeom>
        </p:spPr>
        <p:txBody>
          <a:bodyPr vert="horz" lIns="90989" tIns="45497" rIns="90989" bIns="45497" rtlCol="0" anchor="ctr"/>
          <a:lstStyle>
            <a:lvl1pPr algn="r">
              <a:defRPr sz="1000" b="1">
                <a:solidFill>
                  <a:srgbClr val="AFB1A5"/>
                </a:solidFill>
                <a:latin typeface="Verdana"/>
                <a:cs typeface="Verdana"/>
              </a:defRPr>
            </a:lvl1pPr>
          </a:lstStyle>
          <a:p>
            <a:fld id="{93463C0C-1AA8-7B47-8CA8-BFBFDC78ABA1}" type="slidenum">
              <a:rPr lang="fr-FR" smtClean="0"/>
              <a:pPr/>
              <a:t>‹N°›</a:t>
            </a:fld>
            <a:endParaRPr lang="fr-FR" dirty="0"/>
          </a:p>
        </p:txBody>
      </p:sp>
    </p:spTree>
    <p:extLst>
      <p:ext uri="{BB962C8B-B14F-4D97-AF65-F5344CB8AC3E}">
        <p14:creationId xmlns:p14="http://schemas.microsoft.com/office/powerpoint/2010/main" val="1772399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600241"/>
            <a:ext cx="4038600" cy="4525963"/>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648200" y="1600241"/>
            <a:ext cx="4038600" cy="4525963"/>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Titre 1"/>
          <p:cNvSpPr>
            <a:spLocks noGrp="1"/>
          </p:cNvSpPr>
          <p:nvPr>
            <p:ph type="title"/>
          </p:nvPr>
        </p:nvSpPr>
        <p:spPr>
          <a:xfrm>
            <a:off x="457200" y="774700"/>
            <a:ext cx="8229600" cy="520700"/>
          </a:xfrm>
        </p:spPr>
        <p:txBody>
          <a:bodyPr>
            <a:normAutofit/>
          </a:bodyPr>
          <a:lstStyle>
            <a:lvl1pPr algn="l">
              <a:defRPr sz="2600" b="1">
                <a:solidFill>
                  <a:srgbClr val="2663B4"/>
                </a:solidFill>
              </a:defRPr>
            </a:lvl1pPr>
          </a:lstStyle>
          <a:p>
            <a:r>
              <a:rPr lang="fr-FR" smtClean="0"/>
              <a:t>Cliquez et modifiez le titre</a:t>
            </a:r>
            <a:endParaRPr lang="fr-FR" dirty="0"/>
          </a:p>
        </p:txBody>
      </p:sp>
      <p:sp>
        <p:nvSpPr>
          <p:cNvPr id="9" name="Espace réservé de la date 8"/>
          <p:cNvSpPr>
            <a:spLocks noGrp="1"/>
          </p:cNvSpPr>
          <p:nvPr>
            <p:ph type="dt" sz="half" idx="10"/>
          </p:nvPr>
        </p:nvSpPr>
        <p:spPr/>
        <p:txBody>
          <a:bodyPr/>
          <a:lstStyle/>
          <a:p>
            <a:fld id="{D81A588E-54AF-994D-963A-DF3B19864977}" type="datetime1">
              <a:rPr lang="fr-FR" smtClean="0"/>
              <a:pPr/>
              <a:t>18/04/2014</a:t>
            </a:fld>
            <a:endParaRPr lang="fr-FR" dirty="0"/>
          </a:p>
        </p:txBody>
      </p:sp>
      <p:sp>
        <p:nvSpPr>
          <p:cNvPr id="10" name="Espace réservé du pied de page 9"/>
          <p:cNvSpPr>
            <a:spLocks noGrp="1"/>
          </p:cNvSpPr>
          <p:nvPr>
            <p:ph type="ftr" sz="quarter" idx="11"/>
          </p:nvPr>
        </p:nvSpPr>
        <p:spPr/>
        <p:txBody>
          <a:bodyPr/>
          <a:lstStyle/>
          <a:p>
            <a:r>
              <a:rPr lang="fr-FR" dirty="0" smtClean="0">
                <a:solidFill>
                  <a:prstClr val="white"/>
                </a:solidFill>
              </a:rPr>
              <a:t>Titre de la Présentation &gt; Titre de la partie</a:t>
            </a:r>
            <a:endParaRPr lang="fr-FR" dirty="0">
              <a:solidFill>
                <a:prstClr val="white"/>
              </a:solidFill>
            </a:endParaRPr>
          </a:p>
        </p:txBody>
      </p:sp>
      <p:sp>
        <p:nvSpPr>
          <p:cNvPr id="11" name="Espace réservé du numéro de diapositive 10"/>
          <p:cNvSpPr>
            <a:spLocks noGrp="1"/>
          </p:cNvSpPr>
          <p:nvPr>
            <p:ph type="sldNum" sz="quarter" idx="12"/>
          </p:nvPr>
        </p:nvSpPr>
        <p:spPr/>
        <p:txBody>
          <a:bodyPr/>
          <a:lstStyle/>
          <a:p>
            <a:fld id="{93463C0C-1AA8-7B47-8CA8-BFBFDC78ABA1}" type="slidenum">
              <a:rPr lang="fr-FR" smtClean="0"/>
              <a:pPr/>
              <a:t>‹N°›</a:t>
            </a:fld>
            <a:endParaRPr lang="fr-FR" dirty="0"/>
          </a:p>
        </p:txBody>
      </p:sp>
    </p:spTree>
    <p:extLst>
      <p:ext uri="{BB962C8B-B14F-4D97-AF65-F5344CB8AC3E}">
        <p14:creationId xmlns:p14="http://schemas.microsoft.com/office/powerpoint/2010/main" val="406007091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1535113"/>
            <a:ext cx="4040188" cy="639762"/>
          </a:xfrm>
        </p:spPr>
        <p:txBody>
          <a:bodyPr anchor="b">
            <a:noAutofit/>
          </a:bodyPr>
          <a:lstStyle>
            <a:lvl1pPr marL="0" indent="0">
              <a:buNone/>
              <a:defRPr sz="1400" b="1"/>
            </a:lvl1pPr>
            <a:lvl2pPr marL="454944" indent="0">
              <a:buNone/>
              <a:defRPr sz="2000" b="1"/>
            </a:lvl2pPr>
            <a:lvl3pPr marL="909891" indent="0">
              <a:buNone/>
              <a:defRPr sz="1800" b="1"/>
            </a:lvl3pPr>
            <a:lvl4pPr marL="1364836" indent="0">
              <a:buNone/>
              <a:defRPr sz="1600" b="1"/>
            </a:lvl4pPr>
            <a:lvl5pPr marL="1819780" indent="0">
              <a:buNone/>
              <a:defRPr sz="1600" b="1"/>
            </a:lvl5pPr>
            <a:lvl6pPr marL="2274721" indent="0">
              <a:buNone/>
              <a:defRPr sz="1600" b="1"/>
            </a:lvl6pPr>
            <a:lvl7pPr marL="2729668" indent="0">
              <a:buNone/>
              <a:defRPr sz="1600" b="1"/>
            </a:lvl7pPr>
            <a:lvl8pPr marL="3184614" indent="0">
              <a:buNone/>
              <a:defRPr sz="1600" b="1"/>
            </a:lvl8pPr>
            <a:lvl9pPr marL="3639563" indent="0">
              <a:buNone/>
              <a:defRPr sz="1600" b="1"/>
            </a:lvl9pPr>
          </a:lstStyle>
          <a:p>
            <a:pPr lvl="0"/>
            <a:r>
              <a:rPr lang="fr-FR" dirty="0"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texte 4"/>
          <p:cNvSpPr>
            <a:spLocks noGrp="1"/>
          </p:cNvSpPr>
          <p:nvPr>
            <p:ph type="body" sz="quarter" idx="3"/>
          </p:nvPr>
        </p:nvSpPr>
        <p:spPr>
          <a:xfrm>
            <a:off x="4645025" y="1535113"/>
            <a:ext cx="4041775" cy="639762"/>
          </a:xfrm>
        </p:spPr>
        <p:txBody>
          <a:bodyPr anchor="b">
            <a:noAutofit/>
          </a:bodyPr>
          <a:lstStyle>
            <a:lvl1pPr marL="0" indent="0">
              <a:buNone/>
              <a:defRPr sz="1400" b="1"/>
            </a:lvl1pPr>
            <a:lvl2pPr marL="454944" indent="0">
              <a:buNone/>
              <a:defRPr sz="2000" b="1"/>
            </a:lvl2pPr>
            <a:lvl3pPr marL="909891" indent="0">
              <a:buNone/>
              <a:defRPr sz="1800" b="1"/>
            </a:lvl3pPr>
            <a:lvl4pPr marL="1364836" indent="0">
              <a:buNone/>
              <a:defRPr sz="1600" b="1"/>
            </a:lvl4pPr>
            <a:lvl5pPr marL="1819780" indent="0">
              <a:buNone/>
              <a:defRPr sz="1600" b="1"/>
            </a:lvl5pPr>
            <a:lvl6pPr marL="2274721" indent="0">
              <a:buNone/>
              <a:defRPr sz="1600" b="1"/>
            </a:lvl6pPr>
            <a:lvl7pPr marL="2729668" indent="0">
              <a:buNone/>
              <a:defRPr sz="1600" b="1"/>
            </a:lvl7pPr>
            <a:lvl8pPr marL="3184614" indent="0">
              <a:buNone/>
              <a:defRPr sz="1600" b="1"/>
            </a:lvl8pPr>
            <a:lvl9pPr marL="3639563" indent="0">
              <a:buNone/>
              <a:defRPr sz="1600" b="1"/>
            </a:lvl9pPr>
          </a:lstStyle>
          <a:p>
            <a:pPr lvl="0"/>
            <a:r>
              <a:rPr lang="fr-FR" dirty="0"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8" name="Titre 1"/>
          <p:cNvSpPr>
            <a:spLocks noGrp="1"/>
          </p:cNvSpPr>
          <p:nvPr>
            <p:ph type="title"/>
          </p:nvPr>
        </p:nvSpPr>
        <p:spPr>
          <a:xfrm>
            <a:off x="457200" y="774700"/>
            <a:ext cx="8229600" cy="520700"/>
          </a:xfrm>
        </p:spPr>
        <p:txBody>
          <a:bodyPr>
            <a:normAutofit/>
          </a:bodyPr>
          <a:lstStyle>
            <a:lvl1pPr algn="l">
              <a:defRPr sz="2600" b="1">
                <a:solidFill>
                  <a:srgbClr val="2663B4"/>
                </a:solidFill>
              </a:defRPr>
            </a:lvl1pPr>
          </a:lstStyle>
          <a:p>
            <a:r>
              <a:rPr lang="fr-FR" smtClean="0"/>
              <a:t>Cliquez et modifiez le titre</a:t>
            </a:r>
            <a:endParaRPr lang="fr-FR" dirty="0"/>
          </a:p>
        </p:txBody>
      </p:sp>
      <p:sp>
        <p:nvSpPr>
          <p:cNvPr id="2" name="Espace réservé de la date 1"/>
          <p:cNvSpPr>
            <a:spLocks noGrp="1"/>
          </p:cNvSpPr>
          <p:nvPr>
            <p:ph type="dt" sz="half" idx="10"/>
          </p:nvPr>
        </p:nvSpPr>
        <p:spPr/>
        <p:txBody>
          <a:bodyPr/>
          <a:lstStyle/>
          <a:p>
            <a:fld id="{AF996439-0D18-D146-94AD-BD6C3F9271D8}" type="datetime1">
              <a:rPr lang="fr-FR" smtClean="0"/>
              <a:pPr/>
              <a:t>18/04/2014</a:t>
            </a:fld>
            <a:endParaRPr lang="fr-FR" dirty="0"/>
          </a:p>
        </p:txBody>
      </p:sp>
      <p:sp>
        <p:nvSpPr>
          <p:cNvPr id="7" name="Espace réservé du pied de page 6"/>
          <p:cNvSpPr>
            <a:spLocks noGrp="1"/>
          </p:cNvSpPr>
          <p:nvPr>
            <p:ph type="ftr" sz="quarter" idx="11"/>
          </p:nvPr>
        </p:nvSpPr>
        <p:spPr/>
        <p:txBody>
          <a:bodyPr/>
          <a:lstStyle/>
          <a:p>
            <a:r>
              <a:rPr lang="fr-FR" dirty="0" smtClean="0">
                <a:solidFill>
                  <a:prstClr val="white"/>
                </a:solidFill>
              </a:rPr>
              <a:t>Titre de la Présentation &gt; Titre de la partie</a:t>
            </a:r>
            <a:endParaRPr lang="fr-FR" dirty="0">
              <a:solidFill>
                <a:prstClr val="white"/>
              </a:solidFill>
            </a:endParaRPr>
          </a:p>
        </p:txBody>
      </p:sp>
      <p:sp>
        <p:nvSpPr>
          <p:cNvPr id="9" name="Espace réservé du numéro de diapositive 8"/>
          <p:cNvSpPr>
            <a:spLocks noGrp="1"/>
          </p:cNvSpPr>
          <p:nvPr>
            <p:ph type="sldNum" sz="quarter" idx="12"/>
          </p:nvPr>
        </p:nvSpPr>
        <p:spPr/>
        <p:txBody>
          <a:bodyPr/>
          <a:lstStyle/>
          <a:p>
            <a:fld id="{93463C0C-1AA8-7B47-8CA8-BFBFDC78ABA1}" type="slidenum">
              <a:rPr lang="fr-FR" smtClean="0"/>
              <a:pPr/>
              <a:t>‹N°›</a:t>
            </a:fld>
            <a:endParaRPr lang="fr-FR" dirty="0"/>
          </a:p>
        </p:txBody>
      </p:sp>
    </p:spTree>
    <p:extLst>
      <p:ext uri="{BB962C8B-B14F-4D97-AF65-F5344CB8AC3E}">
        <p14:creationId xmlns:p14="http://schemas.microsoft.com/office/powerpoint/2010/main" val="25897206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3" name="Espace réservé de la date 10"/>
          <p:cNvSpPr>
            <a:spLocks noGrp="1"/>
          </p:cNvSpPr>
          <p:nvPr>
            <p:ph type="dt" sz="half" idx="2"/>
          </p:nvPr>
        </p:nvSpPr>
        <p:spPr>
          <a:xfrm>
            <a:off x="7429499" y="309572"/>
            <a:ext cx="1104902" cy="261937"/>
          </a:xfrm>
          <a:prstGeom prst="rect">
            <a:avLst/>
          </a:prstGeom>
        </p:spPr>
        <p:txBody>
          <a:bodyPr vert="horz" lIns="90989" tIns="45497" rIns="90989" bIns="45497" rtlCol="0" anchor="ctr"/>
          <a:lstStyle>
            <a:lvl1pPr algn="ctr">
              <a:defRPr sz="1000">
                <a:solidFill>
                  <a:srgbClr val="AFB1A5"/>
                </a:solidFill>
                <a:latin typeface="Verdana"/>
                <a:cs typeface="Verdana"/>
              </a:defRPr>
            </a:lvl1pPr>
          </a:lstStyle>
          <a:p>
            <a:fld id="{79267388-296D-7545-BDB0-A094CB0135F5}" type="datetime1">
              <a:rPr lang="fr-FR" smtClean="0"/>
              <a:pPr/>
              <a:t>18/04/2014</a:t>
            </a:fld>
            <a:endParaRPr lang="fr-FR" dirty="0"/>
          </a:p>
        </p:txBody>
      </p:sp>
      <p:sp>
        <p:nvSpPr>
          <p:cNvPr id="4" name="Espace réservé du pied de page 11"/>
          <p:cNvSpPr>
            <a:spLocks noGrp="1"/>
          </p:cNvSpPr>
          <p:nvPr>
            <p:ph type="ftr" sz="quarter" idx="3"/>
          </p:nvPr>
        </p:nvSpPr>
        <p:spPr>
          <a:xfrm>
            <a:off x="3238500" y="7"/>
            <a:ext cx="2781300" cy="504825"/>
          </a:xfrm>
          <a:prstGeom prst="rect">
            <a:avLst/>
          </a:prstGeom>
        </p:spPr>
        <p:txBody>
          <a:bodyPr vert="horz" lIns="90989" tIns="45497" rIns="90989" bIns="45497" rtlCol="0" anchor="ctr"/>
          <a:lstStyle>
            <a:lvl1pPr algn="l">
              <a:defRPr sz="1000" b="1">
                <a:solidFill>
                  <a:schemeClr val="bg1"/>
                </a:solidFill>
                <a:latin typeface="Verdana"/>
                <a:cs typeface="Verdana"/>
              </a:defRPr>
            </a:lvl1pPr>
          </a:lstStyle>
          <a:p>
            <a:r>
              <a:rPr lang="fr-FR" dirty="0" smtClean="0">
                <a:solidFill>
                  <a:prstClr val="white"/>
                </a:solidFill>
              </a:rPr>
              <a:t>Titre de la Présentation &gt; Titre de la partie</a:t>
            </a:r>
            <a:endParaRPr lang="fr-FR" dirty="0">
              <a:solidFill>
                <a:prstClr val="white"/>
              </a:solidFill>
            </a:endParaRPr>
          </a:p>
        </p:txBody>
      </p:sp>
      <p:sp>
        <p:nvSpPr>
          <p:cNvPr id="5" name="Espace réservé du numéro de diapositive 12"/>
          <p:cNvSpPr>
            <a:spLocks noGrp="1"/>
          </p:cNvSpPr>
          <p:nvPr>
            <p:ph type="sldNum" sz="quarter" idx="4"/>
          </p:nvPr>
        </p:nvSpPr>
        <p:spPr>
          <a:xfrm>
            <a:off x="8534442" y="-139701"/>
            <a:ext cx="609599" cy="711201"/>
          </a:xfrm>
          <a:prstGeom prst="rect">
            <a:avLst/>
          </a:prstGeom>
        </p:spPr>
        <p:txBody>
          <a:bodyPr vert="horz" lIns="90989" tIns="45497" rIns="90989" bIns="45497" rtlCol="0" anchor="ctr"/>
          <a:lstStyle>
            <a:lvl1pPr algn="r">
              <a:defRPr sz="4400" b="1">
                <a:solidFill>
                  <a:srgbClr val="AFB1A5"/>
                </a:solidFill>
                <a:latin typeface="Verdana"/>
                <a:cs typeface="Verdana"/>
              </a:defRPr>
            </a:lvl1pPr>
          </a:lstStyle>
          <a:p>
            <a:fld id="{93463C0C-1AA8-7B47-8CA8-BFBFDC78ABA1}" type="slidenum">
              <a:rPr lang="fr-FR" smtClean="0"/>
              <a:pPr/>
              <a:t>‹N°›</a:t>
            </a:fld>
            <a:endParaRPr lang="fr-FR" dirty="0"/>
          </a:p>
        </p:txBody>
      </p:sp>
      <p:sp>
        <p:nvSpPr>
          <p:cNvPr id="6" name="Titre 1"/>
          <p:cNvSpPr>
            <a:spLocks noGrp="1"/>
          </p:cNvSpPr>
          <p:nvPr>
            <p:ph type="title"/>
          </p:nvPr>
        </p:nvSpPr>
        <p:spPr>
          <a:xfrm>
            <a:off x="457200" y="774700"/>
            <a:ext cx="8229600" cy="520700"/>
          </a:xfrm>
        </p:spPr>
        <p:txBody>
          <a:bodyPr>
            <a:normAutofit/>
          </a:bodyPr>
          <a:lstStyle>
            <a:lvl1pPr algn="l">
              <a:defRPr sz="2600" b="1">
                <a:solidFill>
                  <a:srgbClr val="2663B4"/>
                </a:solidFill>
              </a:defRPr>
            </a:lvl1pPr>
          </a:lstStyle>
          <a:p>
            <a:r>
              <a:rPr lang="fr-FR" smtClean="0"/>
              <a:t>Cliquez et modifiez le titre</a:t>
            </a:r>
            <a:endParaRPr lang="fr-FR" dirty="0"/>
          </a:p>
        </p:txBody>
      </p:sp>
    </p:spTree>
    <p:extLst>
      <p:ext uri="{BB962C8B-B14F-4D97-AF65-F5344CB8AC3E}">
        <p14:creationId xmlns:p14="http://schemas.microsoft.com/office/powerpoint/2010/main" val="101958113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6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6" name="Espace réservé de la date 10"/>
          <p:cNvSpPr>
            <a:spLocks noGrp="1"/>
          </p:cNvSpPr>
          <p:nvPr>
            <p:ph type="dt" sz="half" idx="2"/>
          </p:nvPr>
        </p:nvSpPr>
        <p:spPr>
          <a:xfrm>
            <a:off x="7429499" y="309572"/>
            <a:ext cx="1104902" cy="261937"/>
          </a:xfrm>
          <a:prstGeom prst="rect">
            <a:avLst/>
          </a:prstGeom>
        </p:spPr>
        <p:txBody>
          <a:bodyPr vert="horz" lIns="90989" tIns="45497" rIns="90989" bIns="45497" rtlCol="0" anchor="ctr"/>
          <a:lstStyle>
            <a:lvl1pPr algn="ctr">
              <a:defRPr sz="1000">
                <a:solidFill>
                  <a:srgbClr val="AFB1A5"/>
                </a:solidFill>
                <a:latin typeface="Verdana"/>
                <a:cs typeface="Verdana"/>
              </a:defRPr>
            </a:lvl1pPr>
          </a:lstStyle>
          <a:p>
            <a:fld id="{B080357A-5939-DE4D-B465-DC23F4316C3C}" type="datetime1">
              <a:rPr lang="fr-FR" smtClean="0"/>
              <a:pPr/>
              <a:t>18/04/2014</a:t>
            </a:fld>
            <a:endParaRPr lang="fr-FR" dirty="0"/>
          </a:p>
        </p:txBody>
      </p:sp>
      <p:sp>
        <p:nvSpPr>
          <p:cNvPr id="7" name="Espace réservé du pied de page 11"/>
          <p:cNvSpPr>
            <a:spLocks noGrp="1"/>
          </p:cNvSpPr>
          <p:nvPr>
            <p:ph type="ftr" sz="quarter" idx="3"/>
          </p:nvPr>
        </p:nvSpPr>
        <p:spPr>
          <a:xfrm>
            <a:off x="3238500" y="7"/>
            <a:ext cx="2781300" cy="504825"/>
          </a:xfrm>
          <a:prstGeom prst="rect">
            <a:avLst/>
          </a:prstGeom>
        </p:spPr>
        <p:txBody>
          <a:bodyPr vert="horz" lIns="90989" tIns="45497" rIns="90989" bIns="45497" rtlCol="0" anchor="ctr"/>
          <a:lstStyle>
            <a:lvl1pPr algn="l">
              <a:defRPr sz="1000" b="1">
                <a:solidFill>
                  <a:schemeClr val="bg1"/>
                </a:solidFill>
                <a:latin typeface="Verdana"/>
                <a:cs typeface="Verdana"/>
              </a:defRPr>
            </a:lvl1pPr>
          </a:lstStyle>
          <a:p>
            <a:r>
              <a:rPr lang="fr-FR" dirty="0" smtClean="0">
                <a:solidFill>
                  <a:prstClr val="white"/>
                </a:solidFill>
              </a:rPr>
              <a:t>Titre de la Présentation &gt; Titre de la partie</a:t>
            </a:r>
            <a:endParaRPr lang="fr-FR" dirty="0">
              <a:solidFill>
                <a:prstClr val="white"/>
              </a:solidFill>
            </a:endParaRPr>
          </a:p>
        </p:txBody>
      </p:sp>
      <p:sp>
        <p:nvSpPr>
          <p:cNvPr id="10" name="Espace réservé du numéro de diapositive 12"/>
          <p:cNvSpPr>
            <a:spLocks noGrp="1"/>
          </p:cNvSpPr>
          <p:nvPr>
            <p:ph type="sldNum" sz="quarter" idx="4"/>
          </p:nvPr>
        </p:nvSpPr>
        <p:spPr>
          <a:xfrm>
            <a:off x="8534401" y="309572"/>
            <a:ext cx="454556" cy="261937"/>
          </a:xfrm>
          <a:prstGeom prst="rect">
            <a:avLst/>
          </a:prstGeom>
        </p:spPr>
        <p:txBody>
          <a:bodyPr vert="horz" lIns="90989" tIns="45497" rIns="90989" bIns="45497" rtlCol="0" anchor="ctr"/>
          <a:lstStyle>
            <a:lvl1pPr algn="r">
              <a:defRPr sz="1000" b="1">
                <a:solidFill>
                  <a:srgbClr val="AFB1A5"/>
                </a:solidFill>
                <a:latin typeface="Verdana"/>
                <a:cs typeface="Verdana"/>
              </a:defRPr>
            </a:lvl1pPr>
          </a:lstStyle>
          <a:p>
            <a:fld id="{93463C0C-1AA8-7B47-8CA8-BFBFDC78ABA1}" type="slidenum">
              <a:rPr lang="fr-FR" smtClean="0"/>
              <a:pPr/>
              <a:t>‹N°›</a:t>
            </a:fld>
            <a:endParaRPr lang="fr-FR" dirty="0"/>
          </a:p>
        </p:txBody>
      </p:sp>
    </p:spTree>
    <p:extLst>
      <p:ext uri="{BB962C8B-B14F-4D97-AF65-F5344CB8AC3E}">
        <p14:creationId xmlns:p14="http://schemas.microsoft.com/office/powerpoint/2010/main" val="123376786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6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688025"/>
            <a:ext cx="3008313" cy="1162050"/>
          </a:xfrm>
          <a:prstGeom prst="rect">
            <a:avLst/>
          </a:prstGeom>
        </p:spPr>
        <p:txBody>
          <a:bodyPr anchor="b"/>
          <a:lstStyle>
            <a:lvl1pPr algn="l">
              <a:defRPr sz="2000" b="1"/>
            </a:lvl1pPr>
          </a:lstStyle>
          <a:p>
            <a:r>
              <a:rPr lang="fr-FR" smtClean="0"/>
              <a:t>Cliquez et modifiez le titre</a:t>
            </a:r>
            <a:endParaRPr lang="fr-FR" dirty="0"/>
          </a:p>
        </p:txBody>
      </p:sp>
      <p:sp>
        <p:nvSpPr>
          <p:cNvPr id="3" name="Espace réservé du contenu 2"/>
          <p:cNvSpPr>
            <a:spLocks noGrp="1"/>
          </p:cNvSpPr>
          <p:nvPr>
            <p:ph idx="1"/>
          </p:nvPr>
        </p:nvSpPr>
        <p:spPr>
          <a:xfrm>
            <a:off x="3575054" y="688060"/>
            <a:ext cx="5111750"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texte 3"/>
          <p:cNvSpPr>
            <a:spLocks noGrp="1"/>
          </p:cNvSpPr>
          <p:nvPr>
            <p:ph type="body" sz="half" idx="2"/>
          </p:nvPr>
        </p:nvSpPr>
        <p:spPr>
          <a:xfrm>
            <a:off x="457202" y="1850069"/>
            <a:ext cx="3008313" cy="4691063"/>
          </a:xfrm>
        </p:spPr>
        <p:txBody>
          <a:bodyPr/>
          <a:lstStyle>
            <a:lvl1pPr marL="0" indent="0">
              <a:buNone/>
              <a:defRPr sz="1400"/>
            </a:lvl1pPr>
            <a:lvl2pPr marL="454944" indent="0">
              <a:buNone/>
              <a:defRPr sz="1200"/>
            </a:lvl2pPr>
            <a:lvl3pPr marL="909891" indent="0">
              <a:buNone/>
              <a:defRPr sz="1000"/>
            </a:lvl3pPr>
            <a:lvl4pPr marL="1364836" indent="0">
              <a:buNone/>
              <a:defRPr sz="900"/>
            </a:lvl4pPr>
            <a:lvl5pPr marL="1819780" indent="0">
              <a:buNone/>
              <a:defRPr sz="900"/>
            </a:lvl5pPr>
            <a:lvl6pPr marL="2274721" indent="0">
              <a:buNone/>
              <a:defRPr sz="900"/>
            </a:lvl6pPr>
            <a:lvl7pPr marL="2729668" indent="0">
              <a:buNone/>
              <a:defRPr sz="900"/>
            </a:lvl7pPr>
            <a:lvl8pPr marL="3184614" indent="0">
              <a:buNone/>
              <a:defRPr sz="900"/>
            </a:lvl8pPr>
            <a:lvl9pPr marL="3639563"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0D1A0BE-B297-E04D-B79C-A93CD5673945}" type="datetime1">
              <a:rPr lang="fr-FR" smtClean="0"/>
              <a:pPr/>
              <a:t>18/04/2014</a:t>
            </a:fld>
            <a:endParaRPr lang="fr-FR" dirty="0"/>
          </a:p>
        </p:txBody>
      </p:sp>
      <p:sp>
        <p:nvSpPr>
          <p:cNvPr id="6" name="Espace réservé du pied de page 5"/>
          <p:cNvSpPr>
            <a:spLocks noGrp="1"/>
          </p:cNvSpPr>
          <p:nvPr>
            <p:ph type="ftr" sz="quarter" idx="11"/>
          </p:nvPr>
        </p:nvSpPr>
        <p:spPr/>
        <p:txBody>
          <a:bodyPr/>
          <a:lstStyle/>
          <a:p>
            <a:r>
              <a:rPr lang="fr-FR" dirty="0" smtClean="0">
                <a:solidFill>
                  <a:prstClr val="white"/>
                </a:solidFill>
              </a:rPr>
              <a:t>Titre de la Présentation &gt; Titre de la partie</a:t>
            </a:r>
            <a:endParaRPr lang="fr-FR" dirty="0">
              <a:solidFill>
                <a:prstClr val="white"/>
              </a:solidFill>
            </a:endParaRPr>
          </a:p>
        </p:txBody>
      </p:sp>
      <p:sp>
        <p:nvSpPr>
          <p:cNvPr id="7" name="Espace réservé du numéro de diapositive 6"/>
          <p:cNvSpPr>
            <a:spLocks noGrp="1"/>
          </p:cNvSpPr>
          <p:nvPr>
            <p:ph type="sldNum" sz="quarter" idx="12"/>
          </p:nvPr>
        </p:nvSpPr>
        <p:spPr/>
        <p:txBody>
          <a:bodyPr/>
          <a:lstStyle/>
          <a:p>
            <a:fld id="{93463C0C-1AA8-7B47-8CA8-BFBFDC78ABA1}" type="slidenum">
              <a:rPr lang="fr-FR" smtClean="0"/>
              <a:pPr/>
              <a:t>‹N°›</a:t>
            </a:fld>
            <a:endParaRPr lang="fr-FR" dirty="0"/>
          </a:p>
        </p:txBody>
      </p:sp>
    </p:spTree>
    <p:extLst>
      <p:ext uri="{BB962C8B-B14F-4D97-AF65-F5344CB8AC3E}">
        <p14:creationId xmlns:p14="http://schemas.microsoft.com/office/powerpoint/2010/main" val="405884169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6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8"/>
          </a:xfrm>
          <a:prstGeom prst="rect">
            <a:avLst/>
          </a:prstGeo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normAutofit/>
          </a:bodyPr>
          <a:lstStyle>
            <a:lvl1pPr marL="0" indent="0">
              <a:buNone/>
              <a:defRPr sz="1400"/>
            </a:lvl1pPr>
            <a:lvl2pPr marL="454944" indent="0">
              <a:buNone/>
              <a:defRPr sz="2800"/>
            </a:lvl2pPr>
            <a:lvl3pPr marL="909891" indent="0">
              <a:buNone/>
              <a:defRPr sz="2400"/>
            </a:lvl3pPr>
            <a:lvl4pPr marL="1364836" indent="0">
              <a:buNone/>
              <a:defRPr sz="2000"/>
            </a:lvl4pPr>
            <a:lvl5pPr marL="1819780" indent="0">
              <a:buNone/>
              <a:defRPr sz="2000"/>
            </a:lvl5pPr>
            <a:lvl6pPr marL="2274721" indent="0">
              <a:buNone/>
              <a:defRPr sz="2000"/>
            </a:lvl6pPr>
            <a:lvl7pPr marL="2729668" indent="0">
              <a:buNone/>
              <a:defRPr sz="2000"/>
            </a:lvl7pPr>
            <a:lvl8pPr marL="3184614" indent="0">
              <a:buNone/>
              <a:defRPr sz="2000"/>
            </a:lvl8pPr>
            <a:lvl9pPr marL="3639563" indent="0">
              <a:buNone/>
              <a:defRPr sz="2000"/>
            </a:lvl9pPr>
          </a:lstStyle>
          <a:p>
            <a:r>
              <a:rPr lang="fr-FR" dirty="0" smtClean="0"/>
              <a:t>Faire glisser l'image vers l'espace réservé ou cliquer sur l'icône pour l'ajouter</a:t>
            </a:r>
            <a:endParaRPr lang="fr-FR" dirty="0"/>
          </a:p>
        </p:txBody>
      </p:sp>
      <p:sp>
        <p:nvSpPr>
          <p:cNvPr id="4" name="Espace réservé du texte 3"/>
          <p:cNvSpPr>
            <a:spLocks noGrp="1"/>
          </p:cNvSpPr>
          <p:nvPr>
            <p:ph type="body" sz="half" idx="2"/>
          </p:nvPr>
        </p:nvSpPr>
        <p:spPr>
          <a:xfrm>
            <a:off x="1792288" y="5367339"/>
            <a:ext cx="5486400" cy="804862"/>
          </a:xfrm>
        </p:spPr>
        <p:txBody>
          <a:bodyPr/>
          <a:lstStyle>
            <a:lvl1pPr marL="0" indent="0">
              <a:buNone/>
              <a:defRPr sz="1400"/>
            </a:lvl1pPr>
            <a:lvl2pPr marL="454944" indent="0">
              <a:buNone/>
              <a:defRPr sz="1200"/>
            </a:lvl2pPr>
            <a:lvl3pPr marL="909891" indent="0">
              <a:buNone/>
              <a:defRPr sz="1000"/>
            </a:lvl3pPr>
            <a:lvl4pPr marL="1364836" indent="0">
              <a:buNone/>
              <a:defRPr sz="900"/>
            </a:lvl4pPr>
            <a:lvl5pPr marL="1819780" indent="0">
              <a:buNone/>
              <a:defRPr sz="900"/>
            </a:lvl5pPr>
            <a:lvl6pPr marL="2274721" indent="0">
              <a:buNone/>
              <a:defRPr sz="900"/>
            </a:lvl6pPr>
            <a:lvl7pPr marL="2729668" indent="0">
              <a:buNone/>
              <a:defRPr sz="900"/>
            </a:lvl7pPr>
            <a:lvl8pPr marL="3184614" indent="0">
              <a:buNone/>
              <a:defRPr sz="900"/>
            </a:lvl8pPr>
            <a:lvl9pPr marL="3639563"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DED0E70-EFA6-4E4D-AEAA-6A264A1AADEB}" type="datetime1">
              <a:rPr lang="fr-FR" smtClean="0"/>
              <a:pPr/>
              <a:t>18/04/2014</a:t>
            </a:fld>
            <a:endParaRPr lang="fr-FR" dirty="0"/>
          </a:p>
        </p:txBody>
      </p:sp>
      <p:sp>
        <p:nvSpPr>
          <p:cNvPr id="6" name="Espace réservé du pied de page 5"/>
          <p:cNvSpPr>
            <a:spLocks noGrp="1"/>
          </p:cNvSpPr>
          <p:nvPr>
            <p:ph type="ftr" sz="quarter" idx="11"/>
          </p:nvPr>
        </p:nvSpPr>
        <p:spPr/>
        <p:txBody>
          <a:bodyPr/>
          <a:lstStyle/>
          <a:p>
            <a:r>
              <a:rPr lang="fr-FR" dirty="0" smtClean="0">
                <a:solidFill>
                  <a:prstClr val="white"/>
                </a:solidFill>
              </a:rPr>
              <a:t>Titre de la Présentation &gt; Titre de la partie</a:t>
            </a:r>
            <a:endParaRPr lang="fr-FR" dirty="0">
              <a:solidFill>
                <a:prstClr val="white"/>
              </a:solidFill>
            </a:endParaRPr>
          </a:p>
        </p:txBody>
      </p:sp>
      <p:sp>
        <p:nvSpPr>
          <p:cNvPr id="7" name="Espace réservé du numéro de diapositive 6"/>
          <p:cNvSpPr>
            <a:spLocks noGrp="1"/>
          </p:cNvSpPr>
          <p:nvPr>
            <p:ph type="sldNum" sz="quarter" idx="12"/>
          </p:nvPr>
        </p:nvSpPr>
        <p:spPr/>
        <p:txBody>
          <a:bodyPr/>
          <a:lstStyle/>
          <a:p>
            <a:fld id="{93463C0C-1AA8-7B47-8CA8-BFBFDC78ABA1}" type="slidenum">
              <a:rPr lang="fr-FR" smtClean="0"/>
              <a:pPr/>
              <a:t>‹N°›</a:t>
            </a:fld>
            <a:endParaRPr lang="fr-FR" dirty="0"/>
          </a:p>
        </p:txBody>
      </p:sp>
    </p:spTree>
    <p:extLst>
      <p:ext uri="{BB962C8B-B14F-4D97-AF65-F5344CB8AC3E}">
        <p14:creationId xmlns:p14="http://schemas.microsoft.com/office/powerpoint/2010/main" val="241584568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p:cSld name="Titre et texte vertical">
    <p:spTree>
      <p:nvGrpSpPr>
        <p:cNvPr id="1" name=""/>
        <p:cNvGrpSpPr/>
        <p:nvPr/>
      </p:nvGrpSpPr>
      <p:grpSpPr>
        <a:xfrm>
          <a:off x="0" y="0"/>
          <a:ext cx="0" cy="0"/>
          <a:chOff x="0" y="0"/>
          <a:chExt cx="0" cy="0"/>
        </a:xfrm>
      </p:grpSpPr>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Titre 1"/>
          <p:cNvSpPr>
            <a:spLocks noGrp="1"/>
          </p:cNvSpPr>
          <p:nvPr>
            <p:ph type="title"/>
          </p:nvPr>
        </p:nvSpPr>
        <p:spPr>
          <a:xfrm>
            <a:off x="457200" y="774700"/>
            <a:ext cx="8229600" cy="520700"/>
          </a:xfrm>
        </p:spPr>
        <p:txBody>
          <a:bodyPr>
            <a:normAutofit/>
          </a:bodyPr>
          <a:lstStyle>
            <a:lvl1pPr algn="l">
              <a:defRPr sz="2600" b="1">
                <a:solidFill>
                  <a:srgbClr val="2663B4"/>
                </a:solidFill>
              </a:defRPr>
            </a:lvl1pPr>
          </a:lstStyle>
          <a:p>
            <a:r>
              <a:rPr lang="fr-FR" smtClean="0"/>
              <a:t>Cliquez et modifiez le titre</a:t>
            </a:r>
            <a:endParaRPr lang="fr-FR" dirty="0"/>
          </a:p>
        </p:txBody>
      </p:sp>
      <p:sp>
        <p:nvSpPr>
          <p:cNvPr id="2" name="Espace réservé de la date 1"/>
          <p:cNvSpPr>
            <a:spLocks noGrp="1"/>
          </p:cNvSpPr>
          <p:nvPr>
            <p:ph type="dt" sz="half" idx="10"/>
          </p:nvPr>
        </p:nvSpPr>
        <p:spPr/>
        <p:txBody>
          <a:bodyPr/>
          <a:lstStyle/>
          <a:p>
            <a:fld id="{F2F5AD57-F38C-8A42-9FBF-3966ADD891AE}" type="datetime1">
              <a:rPr lang="fr-FR" smtClean="0"/>
              <a:pPr/>
              <a:t>18/04/2014</a:t>
            </a:fld>
            <a:endParaRPr lang="fr-FR" dirty="0"/>
          </a:p>
        </p:txBody>
      </p:sp>
      <p:sp>
        <p:nvSpPr>
          <p:cNvPr id="4" name="Espace réservé du pied de page 3"/>
          <p:cNvSpPr>
            <a:spLocks noGrp="1"/>
          </p:cNvSpPr>
          <p:nvPr>
            <p:ph type="ftr" sz="quarter" idx="11"/>
          </p:nvPr>
        </p:nvSpPr>
        <p:spPr/>
        <p:txBody>
          <a:bodyPr/>
          <a:lstStyle/>
          <a:p>
            <a:r>
              <a:rPr lang="fr-FR" dirty="0" smtClean="0">
                <a:solidFill>
                  <a:prstClr val="white"/>
                </a:solidFill>
              </a:rPr>
              <a:t>Titre de la Présentation &gt; Titre de la partie</a:t>
            </a:r>
            <a:endParaRPr lang="fr-FR" dirty="0">
              <a:solidFill>
                <a:prstClr val="white"/>
              </a:solidFill>
            </a:endParaRPr>
          </a:p>
        </p:txBody>
      </p:sp>
      <p:sp>
        <p:nvSpPr>
          <p:cNvPr id="6" name="Espace réservé du numéro de diapositive 5"/>
          <p:cNvSpPr>
            <a:spLocks noGrp="1"/>
          </p:cNvSpPr>
          <p:nvPr>
            <p:ph type="sldNum" sz="quarter" idx="12"/>
          </p:nvPr>
        </p:nvSpPr>
        <p:spPr/>
        <p:txBody>
          <a:bodyPr/>
          <a:lstStyle/>
          <a:p>
            <a:fld id="{93463C0C-1AA8-7B47-8CA8-BFBFDC78ABA1}" type="slidenum">
              <a:rPr lang="fr-FR" smtClean="0"/>
              <a:pPr/>
              <a:t>‹N°›</a:t>
            </a:fld>
            <a:endParaRPr lang="fr-FR" dirty="0"/>
          </a:p>
        </p:txBody>
      </p:sp>
    </p:spTree>
    <p:extLst>
      <p:ext uri="{BB962C8B-B14F-4D97-AF65-F5344CB8AC3E}">
        <p14:creationId xmlns:p14="http://schemas.microsoft.com/office/powerpoint/2010/main" val="400037380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1" y="774709"/>
            <a:ext cx="2057400" cy="5351463"/>
          </a:xfrm>
          <a:prstGeom prst="rect">
            <a:avLst/>
          </a:prstGeo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782679"/>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2EF6227-5F8C-0244-A816-0DD344A0F749}" type="datetime1">
              <a:rPr lang="fr-FR" smtClean="0"/>
              <a:pPr/>
              <a:t>18/04/2014</a:t>
            </a:fld>
            <a:endParaRPr lang="fr-FR" dirty="0"/>
          </a:p>
        </p:txBody>
      </p:sp>
      <p:sp>
        <p:nvSpPr>
          <p:cNvPr id="5" name="Espace réservé du pied de page 4"/>
          <p:cNvSpPr>
            <a:spLocks noGrp="1"/>
          </p:cNvSpPr>
          <p:nvPr>
            <p:ph type="ftr" sz="quarter" idx="11"/>
          </p:nvPr>
        </p:nvSpPr>
        <p:spPr/>
        <p:txBody>
          <a:bodyPr/>
          <a:lstStyle/>
          <a:p>
            <a:r>
              <a:rPr lang="fr-FR" dirty="0" smtClean="0">
                <a:solidFill>
                  <a:prstClr val="white"/>
                </a:solidFill>
              </a:rPr>
              <a:t>Titre de la Présentation &gt; Titre de la partie</a:t>
            </a:r>
            <a:endParaRPr lang="fr-FR" dirty="0">
              <a:solidFill>
                <a:prstClr val="white"/>
              </a:solidFill>
            </a:endParaRPr>
          </a:p>
        </p:txBody>
      </p:sp>
      <p:sp>
        <p:nvSpPr>
          <p:cNvPr id="6" name="Espace réservé du numéro de diapositive 5"/>
          <p:cNvSpPr>
            <a:spLocks noGrp="1"/>
          </p:cNvSpPr>
          <p:nvPr>
            <p:ph type="sldNum" sz="quarter" idx="12"/>
          </p:nvPr>
        </p:nvSpPr>
        <p:spPr/>
        <p:txBody>
          <a:bodyPr/>
          <a:lstStyle/>
          <a:p>
            <a:fld id="{93463C0C-1AA8-7B47-8CA8-BFBFDC78ABA1}" type="slidenum">
              <a:rPr lang="fr-FR" smtClean="0"/>
              <a:pPr/>
              <a:t>‹N°›</a:t>
            </a:fld>
            <a:endParaRPr lang="fr-FR" dirty="0"/>
          </a:p>
        </p:txBody>
      </p:sp>
    </p:spTree>
    <p:extLst>
      <p:ext uri="{BB962C8B-B14F-4D97-AF65-F5344CB8AC3E}">
        <p14:creationId xmlns:p14="http://schemas.microsoft.com/office/powerpoint/2010/main" val="230860996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pic>
        <p:nvPicPr>
          <p:cNvPr id="25" name="Image 24" descr="fond_diapos.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re 1"/>
          <p:cNvSpPr>
            <a:spLocks noGrp="1"/>
          </p:cNvSpPr>
          <p:nvPr>
            <p:ph type="ctrTitle"/>
          </p:nvPr>
        </p:nvSpPr>
        <p:spPr>
          <a:xfrm>
            <a:off x="685800" y="2130428"/>
            <a:ext cx="7772400" cy="1470025"/>
          </a:xfrm>
          <a:prstGeom prst="rect">
            <a:avLst/>
          </a:prstGeom>
        </p:spPr>
        <p:txBody>
          <a:bodyPr/>
          <a:lstStyle/>
          <a:p>
            <a:r>
              <a:rPr lang="fr-FR" smtClean="0"/>
              <a:t>Cliquez et modifiez le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4944" indent="0" algn="ctr">
              <a:buNone/>
              <a:defRPr>
                <a:solidFill>
                  <a:schemeClr val="tx1">
                    <a:tint val="75000"/>
                  </a:schemeClr>
                </a:solidFill>
              </a:defRPr>
            </a:lvl2pPr>
            <a:lvl3pPr marL="909891" indent="0" algn="ctr">
              <a:buNone/>
              <a:defRPr>
                <a:solidFill>
                  <a:schemeClr val="tx1">
                    <a:tint val="75000"/>
                  </a:schemeClr>
                </a:solidFill>
              </a:defRPr>
            </a:lvl3pPr>
            <a:lvl4pPr marL="1364836" indent="0" algn="ctr">
              <a:buNone/>
              <a:defRPr>
                <a:solidFill>
                  <a:schemeClr val="tx1">
                    <a:tint val="75000"/>
                  </a:schemeClr>
                </a:solidFill>
              </a:defRPr>
            </a:lvl4pPr>
            <a:lvl5pPr marL="1819780" indent="0" algn="ctr">
              <a:buNone/>
              <a:defRPr>
                <a:solidFill>
                  <a:schemeClr val="tx1">
                    <a:tint val="75000"/>
                  </a:schemeClr>
                </a:solidFill>
              </a:defRPr>
            </a:lvl5pPr>
            <a:lvl6pPr marL="2274721" indent="0" algn="ctr">
              <a:buNone/>
              <a:defRPr>
                <a:solidFill>
                  <a:schemeClr val="tx1">
                    <a:tint val="75000"/>
                  </a:schemeClr>
                </a:solidFill>
              </a:defRPr>
            </a:lvl6pPr>
            <a:lvl7pPr marL="2729668" indent="0" algn="ctr">
              <a:buNone/>
              <a:defRPr>
                <a:solidFill>
                  <a:schemeClr val="tx1">
                    <a:tint val="75000"/>
                  </a:schemeClr>
                </a:solidFill>
              </a:defRPr>
            </a:lvl7pPr>
            <a:lvl8pPr marL="3184614" indent="0" algn="ctr">
              <a:buNone/>
              <a:defRPr>
                <a:solidFill>
                  <a:schemeClr val="tx1">
                    <a:tint val="75000"/>
                  </a:schemeClr>
                </a:solidFill>
              </a:defRPr>
            </a:lvl8pPr>
            <a:lvl9pPr marL="3639563" indent="0" algn="ctr">
              <a:buNone/>
              <a:defRPr>
                <a:solidFill>
                  <a:schemeClr val="tx1">
                    <a:tint val="75000"/>
                  </a:schemeClr>
                </a:solidFill>
              </a:defRPr>
            </a:lvl9pPr>
          </a:lstStyle>
          <a:p>
            <a:r>
              <a:rPr lang="fr-FR" smtClean="0"/>
              <a:t>Cliquez pour modifier le style des sous-titres du masque</a:t>
            </a:r>
            <a:endParaRPr lang="fr-FR" dirty="0"/>
          </a:p>
        </p:txBody>
      </p:sp>
      <p:sp>
        <p:nvSpPr>
          <p:cNvPr id="22" name="Espace réservé de la date 10"/>
          <p:cNvSpPr>
            <a:spLocks noGrp="1"/>
          </p:cNvSpPr>
          <p:nvPr>
            <p:ph type="dt" sz="half" idx="2"/>
          </p:nvPr>
        </p:nvSpPr>
        <p:spPr>
          <a:xfrm>
            <a:off x="7429499" y="309572"/>
            <a:ext cx="1104902" cy="261937"/>
          </a:xfrm>
          <a:prstGeom prst="rect">
            <a:avLst/>
          </a:prstGeom>
        </p:spPr>
        <p:txBody>
          <a:bodyPr vert="horz" lIns="90989" tIns="45497" rIns="90989" bIns="45497" rtlCol="0" anchor="ctr"/>
          <a:lstStyle>
            <a:lvl1pPr algn="ctr">
              <a:defRPr sz="1000">
                <a:solidFill>
                  <a:srgbClr val="AFB1A5"/>
                </a:solidFill>
                <a:latin typeface="Verdana"/>
                <a:cs typeface="Verdana"/>
              </a:defRPr>
            </a:lvl1pPr>
          </a:lstStyle>
          <a:p>
            <a:fld id="{E23BEE9C-637A-434A-8C93-6041DA48FECA}" type="datetime1">
              <a:rPr lang="fr-FR" smtClean="0"/>
              <a:pPr/>
              <a:t>18/04/2014</a:t>
            </a:fld>
            <a:endParaRPr lang="fr-FR" dirty="0"/>
          </a:p>
        </p:txBody>
      </p:sp>
      <p:sp>
        <p:nvSpPr>
          <p:cNvPr id="23" name="Espace réservé du pied de page 11"/>
          <p:cNvSpPr>
            <a:spLocks noGrp="1"/>
          </p:cNvSpPr>
          <p:nvPr>
            <p:ph type="ftr" sz="quarter" idx="3"/>
          </p:nvPr>
        </p:nvSpPr>
        <p:spPr>
          <a:xfrm>
            <a:off x="3238500" y="7"/>
            <a:ext cx="2781300" cy="504825"/>
          </a:xfrm>
          <a:prstGeom prst="rect">
            <a:avLst/>
          </a:prstGeom>
        </p:spPr>
        <p:txBody>
          <a:bodyPr vert="horz" lIns="90989" tIns="45497" rIns="90989" bIns="45497" rtlCol="0" anchor="ctr"/>
          <a:lstStyle>
            <a:lvl1pPr algn="l">
              <a:defRPr sz="1000" b="1">
                <a:solidFill>
                  <a:schemeClr val="bg1"/>
                </a:solidFill>
                <a:latin typeface="Verdana"/>
                <a:cs typeface="Verdana"/>
              </a:defRPr>
            </a:lvl1pPr>
          </a:lstStyle>
          <a:p>
            <a:r>
              <a:rPr lang="fr-FR" dirty="0" smtClean="0">
                <a:solidFill>
                  <a:prstClr val="white"/>
                </a:solidFill>
              </a:rPr>
              <a:t>Titre de la Présentation &gt; Titre de la partie</a:t>
            </a:r>
            <a:endParaRPr lang="fr-FR" dirty="0">
              <a:solidFill>
                <a:prstClr val="white"/>
              </a:solidFill>
            </a:endParaRPr>
          </a:p>
        </p:txBody>
      </p:sp>
      <p:sp>
        <p:nvSpPr>
          <p:cNvPr id="24" name="Espace réservé du numéro de diapositive 12"/>
          <p:cNvSpPr>
            <a:spLocks noGrp="1"/>
          </p:cNvSpPr>
          <p:nvPr>
            <p:ph type="sldNum" sz="quarter" idx="4"/>
          </p:nvPr>
        </p:nvSpPr>
        <p:spPr>
          <a:xfrm>
            <a:off x="8534401" y="309572"/>
            <a:ext cx="454556" cy="261937"/>
          </a:xfrm>
          <a:prstGeom prst="rect">
            <a:avLst/>
          </a:prstGeom>
        </p:spPr>
        <p:txBody>
          <a:bodyPr vert="horz" lIns="90989" tIns="45497" rIns="90989" bIns="45497" rtlCol="0" anchor="ctr"/>
          <a:lstStyle>
            <a:lvl1pPr algn="r">
              <a:defRPr sz="1000" b="1">
                <a:solidFill>
                  <a:srgbClr val="AFB1A5"/>
                </a:solidFill>
                <a:latin typeface="Verdana"/>
                <a:cs typeface="Verdana"/>
              </a:defRPr>
            </a:lvl1pPr>
          </a:lstStyle>
          <a:p>
            <a:fld id="{5218769A-50D9-1C4C-9512-66508DF9699F}" type="slidenum">
              <a:rPr lang="fr-FR" smtClean="0"/>
              <a:pPr/>
              <a:t>‹N°›</a:t>
            </a:fld>
            <a:endParaRPr lang="fr-FR" dirty="0"/>
          </a:p>
        </p:txBody>
      </p:sp>
    </p:spTree>
    <p:extLst>
      <p:ext uri="{BB962C8B-B14F-4D97-AF65-F5344CB8AC3E}">
        <p14:creationId xmlns:p14="http://schemas.microsoft.com/office/powerpoint/2010/main" val="291897882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1041400" y="1600241"/>
            <a:ext cx="3632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838700" y="1600241"/>
            <a:ext cx="3746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e la date 4"/>
          <p:cNvSpPr>
            <a:spLocks noGrp="1"/>
          </p:cNvSpPr>
          <p:nvPr>
            <p:ph type="dt" sz="half" idx="10"/>
          </p:nvPr>
        </p:nvSpPr>
        <p:spPr/>
        <p:txBody>
          <a:bodyPr/>
          <a:lstStyle>
            <a:lvl1pPr>
              <a:defRPr/>
            </a:lvl1pPr>
          </a:lstStyle>
          <a:p>
            <a:pPr>
              <a:defRPr/>
            </a:pPr>
            <a:fld id="{04263570-9784-4145-9997-F76D774D7474}" type="datetime1">
              <a:rPr lang="fr-FR">
                <a:solidFill>
                  <a:srgbClr val="000000">
                    <a:tint val="75000"/>
                  </a:srgbClr>
                </a:solidFill>
              </a:rPr>
              <a:pPr>
                <a:defRPr/>
              </a:pPr>
              <a:t>18/04/2014</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7" name="Espace réservé du numéro de diapositive 6"/>
          <p:cNvSpPr>
            <a:spLocks noGrp="1"/>
          </p:cNvSpPr>
          <p:nvPr>
            <p:ph type="sldNum" sz="quarter" idx="12"/>
          </p:nvPr>
        </p:nvSpPr>
        <p:spPr/>
        <p:txBody>
          <a:bodyPr/>
          <a:lstStyle>
            <a:lvl1pPr>
              <a:defRPr/>
            </a:lvl1pPr>
          </a:lstStyle>
          <a:p>
            <a:pPr>
              <a:defRPr/>
            </a:pPr>
            <a:fld id="{1D5DDD69-CB48-40F1-AEBA-3135976E47A6}"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408616883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pic>
        <p:nvPicPr>
          <p:cNvPr id="6" name="Image 5" descr="fond_diapos.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re 1"/>
          <p:cNvSpPr>
            <a:spLocks noGrp="1"/>
          </p:cNvSpPr>
          <p:nvPr>
            <p:ph type="title"/>
          </p:nvPr>
        </p:nvSpPr>
        <p:spPr>
          <a:xfrm>
            <a:off x="457200" y="774700"/>
            <a:ext cx="8229600" cy="520700"/>
          </a:xfrm>
        </p:spPr>
        <p:txBody>
          <a:bodyPr>
            <a:normAutofit/>
          </a:bodyPr>
          <a:lstStyle>
            <a:lvl1pPr algn="l">
              <a:defRPr sz="2600" b="1">
                <a:solidFill>
                  <a:srgbClr val="2663B4"/>
                </a:solidFill>
              </a:defRPr>
            </a:lvl1pPr>
          </a:lstStyle>
          <a:p>
            <a:r>
              <a:rPr lang="fr-FR" smtClean="0"/>
              <a:t>Cliquez et modifiez le titre</a:t>
            </a:r>
            <a:endParaRPr lang="fr-FR" dirty="0"/>
          </a:p>
        </p:txBody>
      </p:sp>
      <p:sp>
        <p:nvSpPr>
          <p:cNvPr id="7" name="Espace réservé de la date 6"/>
          <p:cNvSpPr>
            <a:spLocks noGrp="1"/>
          </p:cNvSpPr>
          <p:nvPr>
            <p:ph type="dt" sz="half" idx="10"/>
          </p:nvPr>
        </p:nvSpPr>
        <p:spPr/>
        <p:txBody>
          <a:bodyPr/>
          <a:lstStyle/>
          <a:p>
            <a:fld id="{FB666D7B-F4B9-8649-93D3-254CAE3C6839}" type="datetime1">
              <a:rPr lang="fr-FR" smtClean="0"/>
              <a:pPr/>
              <a:t>18/04/2014</a:t>
            </a:fld>
            <a:endParaRPr lang="fr-FR" dirty="0"/>
          </a:p>
        </p:txBody>
      </p:sp>
      <p:sp>
        <p:nvSpPr>
          <p:cNvPr id="8" name="Espace réservé du pied de page 7"/>
          <p:cNvSpPr>
            <a:spLocks noGrp="1"/>
          </p:cNvSpPr>
          <p:nvPr>
            <p:ph type="ftr" sz="quarter" idx="11"/>
          </p:nvPr>
        </p:nvSpPr>
        <p:spPr/>
        <p:txBody>
          <a:bodyPr/>
          <a:lstStyle/>
          <a:p>
            <a:r>
              <a:rPr lang="fr-FR" dirty="0" smtClean="0">
                <a:solidFill>
                  <a:prstClr val="white"/>
                </a:solidFill>
              </a:rPr>
              <a:t>Titre de la Présentation &gt; Titre de la partie</a:t>
            </a:r>
            <a:endParaRPr lang="fr-FR" dirty="0">
              <a:solidFill>
                <a:prstClr val="white"/>
              </a:solidFill>
            </a:endParaRPr>
          </a:p>
        </p:txBody>
      </p:sp>
      <p:sp>
        <p:nvSpPr>
          <p:cNvPr id="9" name="Espace réservé du numéro de diapositive 8"/>
          <p:cNvSpPr>
            <a:spLocks noGrp="1"/>
          </p:cNvSpPr>
          <p:nvPr>
            <p:ph type="sldNum" sz="quarter" idx="12"/>
          </p:nvPr>
        </p:nvSpPr>
        <p:spPr/>
        <p:txBody>
          <a:bodyPr/>
          <a:lstStyle/>
          <a:p>
            <a:fld id="{93463C0C-1AA8-7B47-8CA8-BFBFDC78ABA1}" type="slidenum">
              <a:rPr lang="fr-FR" smtClean="0"/>
              <a:pPr/>
              <a:t>‹N°›</a:t>
            </a:fld>
            <a:endParaRPr lang="fr-FR" dirty="0"/>
          </a:p>
        </p:txBody>
      </p:sp>
    </p:spTree>
    <p:extLst>
      <p:ext uri="{BB962C8B-B14F-4D97-AF65-F5344CB8AC3E}">
        <p14:creationId xmlns:p14="http://schemas.microsoft.com/office/powerpoint/2010/main" val="18308973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1" name="Espace réservé de la date 10"/>
          <p:cNvSpPr>
            <a:spLocks noGrp="1"/>
          </p:cNvSpPr>
          <p:nvPr>
            <p:ph type="dt" sz="half" idx="2"/>
          </p:nvPr>
        </p:nvSpPr>
        <p:spPr>
          <a:xfrm>
            <a:off x="7429499" y="309572"/>
            <a:ext cx="1104902" cy="261937"/>
          </a:xfrm>
          <a:prstGeom prst="rect">
            <a:avLst/>
          </a:prstGeom>
        </p:spPr>
        <p:txBody>
          <a:bodyPr vert="horz" lIns="90989" tIns="45497" rIns="90989" bIns="45497" rtlCol="0" anchor="ctr"/>
          <a:lstStyle>
            <a:lvl1pPr algn="ctr">
              <a:defRPr sz="1000">
                <a:solidFill>
                  <a:srgbClr val="AFB1A5"/>
                </a:solidFill>
                <a:latin typeface="Verdana"/>
                <a:cs typeface="Verdana"/>
              </a:defRPr>
            </a:lvl1pPr>
          </a:lstStyle>
          <a:p>
            <a:fld id="{C4B53290-D913-0D47-9AE3-E558EC6ECF33}" type="datetime1">
              <a:rPr lang="fr-FR" smtClean="0"/>
              <a:pPr/>
              <a:t>18/04/2014</a:t>
            </a:fld>
            <a:endParaRPr lang="fr-FR" dirty="0"/>
          </a:p>
        </p:txBody>
      </p:sp>
      <p:sp>
        <p:nvSpPr>
          <p:cNvPr id="12" name="Espace réservé du pied de page 11"/>
          <p:cNvSpPr>
            <a:spLocks noGrp="1"/>
          </p:cNvSpPr>
          <p:nvPr>
            <p:ph type="ftr" sz="quarter" idx="3"/>
          </p:nvPr>
        </p:nvSpPr>
        <p:spPr>
          <a:xfrm>
            <a:off x="3238500" y="7"/>
            <a:ext cx="2781300" cy="504825"/>
          </a:xfrm>
          <a:prstGeom prst="rect">
            <a:avLst/>
          </a:prstGeom>
        </p:spPr>
        <p:txBody>
          <a:bodyPr vert="horz" lIns="90989" tIns="45497" rIns="90989" bIns="45497" rtlCol="0" anchor="ctr"/>
          <a:lstStyle>
            <a:lvl1pPr algn="l">
              <a:defRPr sz="1000" b="1">
                <a:solidFill>
                  <a:schemeClr val="bg1"/>
                </a:solidFill>
                <a:latin typeface="Verdana"/>
                <a:cs typeface="Verdana"/>
              </a:defRPr>
            </a:lvl1pPr>
          </a:lstStyle>
          <a:p>
            <a:r>
              <a:rPr lang="fr-FR" dirty="0" smtClean="0">
                <a:solidFill>
                  <a:prstClr val="white"/>
                </a:solidFill>
              </a:rPr>
              <a:t>Titre de la Présentation &gt; Titre de la partie</a:t>
            </a:r>
            <a:endParaRPr lang="fr-FR" dirty="0">
              <a:solidFill>
                <a:prstClr val="white"/>
              </a:solidFill>
            </a:endParaRPr>
          </a:p>
        </p:txBody>
      </p:sp>
      <p:sp>
        <p:nvSpPr>
          <p:cNvPr id="13" name="Espace réservé du numéro de diapositive 12"/>
          <p:cNvSpPr>
            <a:spLocks noGrp="1"/>
          </p:cNvSpPr>
          <p:nvPr>
            <p:ph type="sldNum" sz="quarter" idx="4"/>
          </p:nvPr>
        </p:nvSpPr>
        <p:spPr>
          <a:xfrm>
            <a:off x="8534401" y="309572"/>
            <a:ext cx="454556" cy="261937"/>
          </a:xfrm>
          <a:prstGeom prst="rect">
            <a:avLst/>
          </a:prstGeom>
        </p:spPr>
        <p:txBody>
          <a:bodyPr vert="horz" lIns="90989" tIns="45497" rIns="90989" bIns="45497" rtlCol="0" anchor="ctr"/>
          <a:lstStyle>
            <a:lvl1pPr algn="r">
              <a:defRPr sz="1000" b="1">
                <a:solidFill>
                  <a:srgbClr val="AFB1A5"/>
                </a:solidFill>
                <a:latin typeface="Verdana"/>
                <a:cs typeface="Verdana"/>
              </a:defRPr>
            </a:lvl1pPr>
          </a:lstStyle>
          <a:p>
            <a:fld id="{93463C0C-1AA8-7B47-8CA8-BFBFDC78ABA1}" type="slidenum">
              <a:rPr lang="fr-FR" smtClean="0"/>
              <a:pPr/>
              <a:t>‹N°›</a:t>
            </a:fld>
            <a:endParaRPr lang="fr-FR" dirty="0"/>
          </a:p>
        </p:txBody>
      </p:sp>
      <p:sp>
        <p:nvSpPr>
          <p:cNvPr id="8" name="Titre 1"/>
          <p:cNvSpPr>
            <a:spLocks noGrp="1"/>
          </p:cNvSpPr>
          <p:nvPr>
            <p:ph type="title"/>
          </p:nvPr>
        </p:nvSpPr>
        <p:spPr>
          <a:xfrm>
            <a:off x="457200" y="774700"/>
            <a:ext cx="8229600" cy="520700"/>
          </a:xfrm>
        </p:spPr>
        <p:txBody>
          <a:bodyPr>
            <a:normAutofit/>
          </a:bodyPr>
          <a:lstStyle>
            <a:lvl1pPr algn="l">
              <a:defRPr sz="2600" b="1">
                <a:solidFill>
                  <a:srgbClr val="2663B4"/>
                </a:solidFill>
              </a:defRPr>
            </a:lvl1pPr>
          </a:lstStyle>
          <a:p>
            <a:r>
              <a:rPr lang="fr-FR" smtClean="0"/>
              <a:t>Cliquez et modifiez le titre</a:t>
            </a:r>
            <a:endParaRPr lang="fr-FR" dirty="0"/>
          </a:p>
        </p:txBody>
      </p:sp>
    </p:spTree>
    <p:extLst>
      <p:ext uri="{BB962C8B-B14F-4D97-AF65-F5344CB8AC3E}">
        <p14:creationId xmlns:p14="http://schemas.microsoft.com/office/powerpoint/2010/main" val="324293846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72.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41"/>
            <a:ext cx="7772400" cy="1362075"/>
          </a:xfrm>
          <a:prstGeom prst="rect">
            <a:avLst/>
          </a:prstGeom>
        </p:spPr>
        <p:txBody>
          <a:bodyPr anchor="t">
            <a:normAutofit/>
          </a:bodyPr>
          <a:lstStyle>
            <a:lvl1pPr algn="l">
              <a:defRPr sz="2600" b="1" cap="all"/>
            </a:lvl1pPr>
          </a:lstStyle>
          <a:p>
            <a:r>
              <a:rPr lang="fr-FR" smtClean="0"/>
              <a:t>Cliquez et modifiez le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4944" indent="0">
              <a:buNone/>
              <a:defRPr sz="1800">
                <a:solidFill>
                  <a:schemeClr val="tx1">
                    <a:tint val="75000"/>
                  </a:schemeClr>
                </a:solidFill>
              </a:defRPr>
            </a:lvl2pPr>
            <a:lvl3pPr marL="909891" indent="0">
              <a:buNone/>
              <a:defRPr sz="1600">
                <a:solidFill>
                  <a:schemeClr val="tx1">
                    <a:tint val="75000"/>
                  </a:schemeClr>
                </a:solidFill>
              </a:defRPr>
            </a:lvl3pPr>
            <a:lvl4pPr marL="1364836" indent="0">
              <a:buNone/>
              <a:defRPr sz="1400">
                <a:solidFill>
                  <a:schemeClr val="tx1">
                    <a:tint val="75000"/>
                  </a:schemeClr>
                </a:solidFill>
              </a:defRPr>
            </a:lvl4pPr>
            <a:lvl5pPr marL="1819780" indent="0">
              <a:buNone/>
              <a:defRPr sz="1400">
                <a:solidFill>
                  <a:schemeClr val="tx1">
                    <a:tint val="75000"/>
                  </a:schemeClr>
                </a:solidFill>
              </a:defRPr>
            </a:lvl5pPr>
            <a:lvl6pPr marL="2274721" indent="0">
              <a:buNone/>
              <a:defRPr sz="1400">
                <a:solidFill>
                  <a:schemeClr val="tx1">
                    <a:tint val="75000"/>
                  </a:schemeClr>
                </a:solidFill>
              </a:defRPr>
            </a:lvl6pPr>
            <a:lvl7pPr marL="2729668" indent="0">
              <a:buNone/>
              <a:defRPr sz="1400">
                <a:solidFill>
                  <a:schemeClr val="tx1">
                    <a:tint val="75000"/>
                  </a:schemeClr>
                </a:solidFill>
              </a:defRPr>
            </a:lvl7pPr>
            <a:lvl8pPr marL="3184614" indent="0">
              <a:buNone/>
              <a:defRPr sz="1400">
                <a:solidFill>
                  <a:schemeClr val="tx1">
                    <a:tint val="75000"/>
                  </a:schemeClr>
                </a:solidFill>
              </a:defRPr>
            </a:lvl8pPr>
            <a:lvl9pPr marL="3639563" indent="0">
              <a:buNone/>
              <a:defRPr sz="1400">
                <a:solidFill>
                  <a:schemeClr val="tx1">
                    <a:tint val="75000"/>
                  </a:schemeClr>
                </a:solidFill>
              </a:defRPr>
            </a:lvl9pPr>
          </a:lstStyle>
          <a:p>
            <a:pPr lvl="0"/>
            <a:r>
              <a:rPr lang="fr-FR" smtClean="0"/>
              <a:t>Cliquez pour modifier les styles du texte du masque</a:t>
            </a:r>
          </a:p>
        </p:txBody>
      </p:sp>
      <p:sp>
        <p:nvSpPr>
          <p:cNvPr id="7" name="Espace réservé du pied de page 3"/>
          <p:cNvSpPr txBox="1">
            <a:spLocks noGrp="1"/>
          </p:cNvSpPr>
          <p:nvPr/>
        </p:nvSpPr>
        <p:spPr bwMode="auto">
          <a:xfrm>
            <a:off x="3335130" y="1159403"/>
            <a:ext cx="4119218" cy="48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a:defRPr sz="2600" baseline="-25000">
                <a:solidFill>
                  <a:schemeClr val="tx1"/>
                </a:solidFill>
                <a:latin typeface="Times" charset="0"/>
                <a:ea typeface="ＭＳ Ｐゴシック" charset="0"/>
                <a:cs typeface="ＭＳ Ｐゴシック" charset="0"/>
              </a:defRPr>
            </a:lvl1pPr>
            <a:lvl2pPr>
              <a:defRPr sz="2600" baseline="-25000">
                <a:solidFill>
                  <a:schemeClr val="tx1"/>
                </a:solidFill>
                <a:latin typeface="Times" charset="0"/>
                <a:ea typeface="ＭＳ Ｐゴシック" charset="0"/>
              </a:defRPr>
            </a:lvl2pPr>
            <a:lvl3pPr marL="1143000" indent="-228600">
              <a:defRPr sz="2600" baseline="-25000">
                <a:solidFill>
                  <a:schemeClr val="tx1"/>
                </a:solidFill>
                <a:latin typeface="Times" charset="0"/>
                <a:ea typeface="ＭＳ Ｐゴシック" charset="0"/>
              </a:defRPr>
            </a:lvl3pPr>
            <a:lvl4pPr marL="1600200" indent="-228600">
              <a:defRPr sz="2600" baseline="-25000">
                <a:solidFill>
                  <a:schemeClr val="tx1"/>
                </a:solidFill>
                <a:latin typeface="Times" charset="0"/>
                <a:ea typeface="ＭＳ Ｐゴシック" charset="0"/>
              </a:defRPr>
            </a:lvl4pPr>
            <a:lvl5pPr marL="2057400" indent="-228600">
              <a:defRPr sz="2600" baseline="-25000">
                <a:solidFill>
                  <a:schemeClr val="tx1"/>
                </a:solidFill>
                <a:latin typeface="Times" charset="0"/>
                <a:ea typeface="ＭＳ Ｐゴシック" charset="0"/>
              </a:defRPr>
            </a:lvl5pPr>
            <a:lvl6pPr marL="2514600" indent="-228600" eaLnBrk="0" fontAlgn="base" hangingPunct="0">
              <a:spcBef>
                <a:spcPct val="0"/>
              </a:spcBef>
              <a:spcAft>
                <a:spcPct val="0"/>
              </a:spcAft>
              <a:defRPr sz="2600" baseline="-25000">
                <a:solidFill>
                  <a:schemeClr val="tx1"/>
                </a:solidFill>
                <a:latin typeface="Times" charset="0"/>
                <a:ea typeface="ＭＳ Ｐゴシック" charset="0"/>
              </a:defRPr>
            </a:lvl6pPr>
            <a:lvl7pPr marL="2971800" indent="-228600" eaLnBrk="0" fontAlgn="base" hangingPunct="0">
              <a:spcBef>
                <a:spcPct val="0"/>
              </a:spcBef>
              <a:spcAft>
                <a:spcPct val="0"/>
              </a:spcAft>
              <a:defRPr sz="2600" baseline="-25000">
                <a:solidFill>
                  <a:schemeClr val="tx1"/>
                </a:solidFill>
                <a:latin typeface="Times" charset="0"/>
                <a:ea typeface="ＭＳ Ｐゴシック" charset="0"/>
              </a:defRPr>
            </a:lvl7pPr>
            <a:lvl8pPr marL="3429000" indent="-228600" eaLnBrk="0" fontAlgn="base" hangingPunct="0">
              <a:spcBef>
                <a:spcPct val="0"/>
              </a:spcBef>
              <a:spcAft>
                <a:spcPct val="0"/>
              </a:spcAft>
              <a:defRPr sz="2600" baseline="-25000">
                <a:solidFill>
                  <a:schemeClr val="tx1"/>
                </a:solidFill>
                <a:latin typeface="Times" charset="0"/>
                <a:ea typeface="ＭＳ Ｐゴシック" charset="0"/>
              </a:defRPr>
            </a:lvl8pPr>
            <a:lvl9pPr marL="3886200" indent="-228600" eaLnBrk="0" fontAlgn="base" hangingPunct="0">
              <a:spcBef>
                <a:spcPct val="0"/>
              </a:spcBef>
              <a:spcAft>
                <a:spcPct val="0"/>
              </a:spcAft>
              <a:defRPr sz="2600" baseline="-25000">
                <a:solidFill>
                  <a:schemeClr val="tx1"/>
                </a:solidFill>
                <a:latin typeface="Times" charset="0"/>
                <a:ea typeface="ＭＳ Ｐゴシック" charset="0"/>
              </a:defRPr>
            </a:lvl9pPr>
          </a:lstStyle>
          <a:p>
            <a:pPr defTabSz="454944"/>
            <a:r>
              <a:rPr lang="fr-FR" sz="1000" b="1" baseline="0" dirty="0" smtClean="0">
                <a:solidFill>
                  <a:srgbClr val="FFFFFF"/>
                </a:solidFill>
                <a:latin typeface="Verdana" charset="0"/>
                <a:cs typeface="Arial" charset="0"/>
              </a:rPr>
              <a:t>TITRE DE LA PRÉSENTATION</a:t>
            </a:r>
          </a:p>
          <a:p>
            <a:pPr defTabSz="454944"/>
            <a:r>
              <a:rPr lang="fr-FR" sz="1000" b="1" baseline="0" dirty="0" smtClean="0">
                <a:solidFill>
                  <a:srgbClr val="FFFFFF"/>
                </a:solidFill>
                <a:latin typeface="Verdana" charset="0"/>
                <a:cs typeface="Arial" charset="0"/>
              </a:rPr>
              <a:t>&gt; TITRE </a:t>
            </a:r>
            <a:r>
              <a:rPr lang="fr-FR" sz="1000" b="1" baseline="0" dirty="0">
                <a:solidFill>
                  <a:srgbClr val="FFFFFF"/>
                </a:solidFill>
                <a:latin typeface="Verdana" charset="0"/>
                <a:cs typeface="Arial" charset="0"/>
              </a:rPr>
              <a:t>DE LA PARTIE</a:t>
            </a:r>
          </a:p>
        </p:txBody>
      </p:sp>
      <p:sp>
        <p:nvSpPr>
          <p:cNvPr id="8" name="Espace réservé de la date 10"/>
          <p:cNvSpPr>
            <a:spLocks noGrp="1"/>
          </p:cNvSpPr>
          <p:nvPr>
            <p:ph type="dt" sz="half" idx="2"/>
          </p:nvPr>
        </p:nvSpPr>
        <p:spPr>
          <a:xfrm>
            <a:off x="7429499" y="309572"/>
            <a:ext cx="1104902" cy="261937"/>
          </a:xfrm>
          <a:prstGeom prst="rect">
            <a:avLst/>
          </a:prstGeom>
        </p:spPr>
        <p:txBody>
          <a:bodyPr vert="horz" lIns="90989" tIns="45497" rIns="90989" bIns="45497" rtlCol="0" anchor="ctr"/>
          <a:lstStyle>
            <a:lvl1pPr algn="ctr">
              <a:defRPr sz="1000">
                <a:solidFill>
                  <a:srgbClr val="AFB1A5"/>
                </a:solidFill>
                <a:latin typeface="Verdana"/>
                <a:cs typeface="Verdana"/>
              </a:defRPr>
            </a:lvl1pPr>
          </a:lstStyle>
          <a:p>
            <a:fld id="{9996A9BA-ABFA-5B47-B79D-099A84A20D94}" type="datetime1">
              <a:rPr lang="fr-FR" smtClean="0"/>
              <a:pPr/>
              <a:t>18/04/2014</a:t>
            </a:fld>
            <a:endParaRPr lang="fr-FR" dirty="0"/>
          </a:p>
        </p:txBody>
      </p:sp>
      <p:sp>
        <p:nvSpPr>
          <p:cNvPr id="9" name="Espace réservé du pied de page 11"/>
          <p:cNvSpPr>
            <a:spLocks noGrp="1"/>
          </p:cNvSpPr>
          <p:nvPr>
            <p:ph type="ftr" sz="quarter" idx="3"/>
          </p:nvPr>
        </p:nvSpPr>
        <p:spPr>
          <a:xfrm>
            <a:off x="3238500" y="7"/>
            <a:ext cx="2781300" cy="504825"/>
          </a:xfrm>
          <a:prstGeom prst="rect">
            <a:avLst/>
          </a:prstGeom>
        </p:spPr>
        <p:txBody>
          <a:bodyPr vert="horz" lIns="90989" tIns="45497" rIns="90989" bIns="45497" rtlCol="0" anchor="ctr"/>
          <a:lstStyle>
            <a:lvl1pPr algn="l">
              <a:defRPr sz="1000" b="1">
                <a:solidFill>
                  <a:schemeClr val="bg1"/>
                </a:solidFill>
                <a:latin typeface="Verdana"/>
                <a:cs typeface="Verdana"/>
              </a:defRPr>
            </a:lvl1pPr>
          </a:lstStyle>
          <a:p>
            <a:r>
              <a:rPr lang="fr-FR" dirty="0" smtClean="0">
                <a:solidFill>
                  <a:prstClr val="white"/>
                </a:solidFill>
              </a:rPr>
              <a:t>Titre de la Présentation &gt; Titre de la partie</a:t>
            </a:r>
            <a:endParaRPr lang="fr-FR" dirty="0">
              <a:solidFill>
                <a:prstClr val="white"/>
              </a:solidFill>
            </a:endParaRPr>
          </a:p>
        </p:txBody>
      </p:sp>
      <p:sp>
        <p:nvSpPr>
          <p:cNvPr id="10" name="Espace réservé du numéro de diapositive 12"/>
          <p:cNvSpPr>
            <a:spLocks noGrp="1"/>
          </p:cNvSpPr>
          <p:nvPr>
            <p:ph type="sldNum" sz="quarter" idx="4"/>
          </p:nvPr>
        </p:nvSpPr>
        <p:spPr>
          <a:xfrm>
            <a:off x="8534401" y="309572"/>
            <a:ext cx="454556" cy="261937"/>
          </a:xfrm>
          <a:prstGeom prst="rect">
            <a:avLst/>
          </a:prstGeom>
        </p:spPr>
        <p:txBody>
          <a:bodyPr vert="horz" lIns="90989" tIns="45497" rIns="90989" bIns="45497" rtlCol="0" anchor="ctr"/>
          <a:lstStyle>
            <a:lvl1pPr algn="r">
              <a:defRPr sz="1000" b="1">
                <a:solidFill>
                  <a:srgbClr val="AFB1A5"/>
                </a:solidFill>
                <a:latin typeface="Verdana"/>
                <a:cs typeface="Verdana"/>
              </a:defRPr>
            </a:lvl1pPr>
          </a:lstStyle>
          <a:p>
            <a:fld id="{93463C0C-1AA8-7B47-8CA8-BFBFDC78ABA1}" type="slidenum">
              <a:rPr lang="fr-FR" smtClean="0"/>
              <a:pPr/>
              <a:t>‹N°›</a:t>
            </a:fld>
            <a:endParaRPr lang="fr-FR" dirty="0"/>
          </a:p>
        </p:txBody>
      </p:sp>
    </p:spTree>
    <p:extLst>
      <p:ext uri="{BB962C8B-B14F-4D97-AF65-F5344CB8AC3E}">
        <p14:creationId xmlns:p14="http://schemas.microsoft.com/office/powerpoint/2010/main" val="215752241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600241"/>
            <a:ext cx="4038600" cy="4525963"/>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648200" y="1600241"/>
            <a:ext cx="4038600" cy="4525963"/>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Titre 1"/>
          <p:cNvSpPr>
            <a:spLocks noGrp="1"/>
          </p:cNvSpPr>
          <p:nvPr>
            <p:ph type="title"/>
          </p:nvPr>
        </p:nvSpPr>
        <p:spPr>
          <a:xfrm>
            <a:off x="457200" y="774700"/>
            <a:ext cx="8229600" cy="520700"/>
          </a:xfrm>
        </p:spPr>
        <p:txBody>
          <a:bodyPr>
            <a:normAutofit/>
          </a:bodyPr>
          <a:lstStyle>
            <a:lvl1pPr algn="l">
              <a:defRPr sz="2600" b="1">
                <a:solidFill>
                  <a:srgbClr val="2663B4"/>
                </a:solidFill>
              </a:defRPr>
            </a:lvl1pPr>
          </a:lstStyle>
          <a:p>
            <a:r>
              <a:rPr lang="fr-FR" smtClean="0"/>
              <a:t>Cliquez et modifiez le titre</a:t>
            </a:r>
            <a:endParaRPr lang="fr-FR" dirty="0"/>
          </a:p>
        </p:txBody>
      </p:sp>
      <p:sp>
        <p:nvSpPr>
          <p:cNvPr id="9" name="Espace réservé de la date 8"/>
          <p:cNvSpPr>
            <a:spLocks noGrp="1"/>
          </p:cNvSpPr>
          <p:nvPr>
            <p:ph type="dt" sz="half" idx="10"/>
          </p:nvPr>
        </p:nvSpPr>
        <p:spPr/>
        <p:txBody>
          <a:bodyPr/>
          <a:lstStyle/>
          <a:p>
            <a:fld id="{D81A588E-54AF-994D-963A-DF3B19864977}" type="datetime1">
              <a:rPr lang="fr-FR" smtClean="0"/>
              <a:pPr/>
              <a:t>18/04/2014</a:t>
            </a:fld>
            <a:endParaRPr lang="fr-FR" dirty="0"/>
          </a:p>
        </p:txBody>
      </p:sp>
      <p:sp>
        <p:nvSpPr>
          <p:cNvPr id="10" name="Espace réservé du pied de page 9"/>
          <p:cNvSpPr>
            <a:spLocks noGrp="1"/>
          </p:cNvSpPr>
          <p:nvPr>
            <p:ph type="ftr" sz="quarter" idx="11"/>
          </p:nvPr>
        </p:nvSpPr>
        <p:spPr/>
        <p:txBody>
          <a:bodyPr/>
          <a:lstStyle/>
          <a:p>
            <a:r>
              <a:rPr lang="fr-FR" dirty="0" smtClean="0">
                <a:solidFill>
                  <a:prstClr val="white"/>
                </a:solidFill>
              </a:rPr>
              <a:t>Titre de la Présentation &gt; Titre de la partie</a:t>
            </a:r>
            <a:endParaRPr lang="fr-FR" dirty="0">
              <a:solidFill>
                <a:prstClr val="white"/>
              </a:solidFill>
            </a:endParaRPr>
          </a:p>
        </p:txBody>
      </p:sp>
      <p:sp>
        <p:nvSpPr>
          <p:cNvPr id="11" name="Espace réservé du numéro de diapositive 10"/>
          <p:cNvSpPr>
            <a:spLocks noGrp="1"/>
          </p:cNvSpPr>
          <p:nvPr>
            <p:ph type="sldNum" sz="quarter" idx="12"/>
          </p:nvPr>
        </p:nvSpPr>
        <p:spPr/>
        <p:txBody>
          <a:bodyPr/>
          <a:lstStyle/>
          <a:p>
            <a:fld id="{93463C0C-1AA8-7B47-8CA8-BFBFDC78ABA1}" type="slidenum">
              <a:rPr lang="fr-FR" smtClean="0"/>
              <a:pPr/>
              <a:t>‹N°›</a:t>
            </a:fld>
            <a:endParaRPr lang="fr-FR" dirty="0"/>
          </a:p>
        </p:txBody>
      </p:sp>
    </p:spTree>
    <p:extLst>
      <p:ext uri="{BB962C8B-B14F-4D97-AF65-F5344CB8AC3E}">
        <p14:creationId xmlns:p14="http://schemas.microsoft.com/office/powerpoint/2010/main" val="14142771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1535113"/>
            <a:ext cx="4040188" cy="639762"/>
          </a:xfrm>
        </p:spPr>
        <p:txBody>
          <a:bodyPr anchor="b">
            <a:noAutofit/>
          </a:bodyPr>
          <a:lstStyle>
            <a:lvl1pPr marL="0" indent="0">
              <a:buNone/>
              <a:defRPr sz="1400" b="1"/>
            </a:lvl1pPr>
            <a:lvl2pPr marL="454944" indent="0">
              <a:buNone/>
              <a:defRPr sz="2000" b="1"/>
            </a:lvl2pPr>
            <a:lvl3pPr marL="909891" indent="0">
              <a:buNone/>
              <a:defRPr sz="1800" b="1"/>
            </a:lvl3pPr>
            <a:lvl4pPr marL="1364836" indent="0">
              <a:buNone/>
              <a:defRPr sz="1600" b="1"/>
            </a:lvl4pPr>
            <a:lvl5pPr marL="1819780" indent="0">
              <a:buNone/>
              <a:defRPr sz="1600" b="1"/>
            </a:lvl5pPr>
            <a:lvl6pPr marL="2274721" indent="0">
              <a:buNone/>
              <a:defRPr sz="1600" b="1"/>
            </a:lvl6pPr>
            <a:lvl7pPr marL="2729668" indent="0">
              <a:buNone/>
              <a:defRPr sz="1600" b="1"/>
            </a:lvl7pPr>
            <a:lvl8pPr marL="3184614" indent="0">
              <a:buNone/>
              <a:defRPr sz="1600" b="1"/>
            </a:lvl8pPr>
            <a:lvl9pPr marL="3639563" indent="0">
              <a:buNone/>
              <a:defRPr sz="1600" b="1"/>
            </a:lvl9pPr>
          </a:lstStyle>
          <a:p>
            <a:pPr lvl="0"/>
            <a:r>
              <a:rPr lang="fr-FR" dirty="0"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texte 4"/>
          <p:cNvSpPr>
            <a:spLocks noGrp="1"/>
          </p:cNvSpPr>
          <p:nvPr>
            <p:ph type="body" sz="quarter" idx="3"/>
          </p:nvPr>
        </p:nvSpPr>
        <p:spPr>
          <a:xfrm>
            <a:off x="4645025" y="1535113"/>
            <a:ext cx="4041775" cy="639762"/>
          </a:xfrm>
        </p:spPr>
        <p:txBody>
          <a:bodyPr anchor="b">
            <a:noAutofit/>
          </a:bodyPr>
          <a:lstStyle>
            <a:lvl1pPr marL="0" indent="0">
              <a:buNone/>
              <a:defRPr sz="1400" b="1"/>
            </a:lvl1pPr>
            <a:lvl2pPr marL="454944" indent="0">
              <a:buNone/>
              <a:defRPr sz="2000" b="1"/>
            </a:lvl2pPr>
            <a:lvl3pPr marL="909891" indent="0">
              <a:buNone/>
              <a:defRPr sz="1800" b="1"/>
            </a:lvl3pPr>
            <a:lvl4pPr marL="1364836" indent="0">
              <a:buNone/>
              <a:defRPr sz="1600" b="1"/>
            </a:lvl4pPr>
            <a:lvl5pPr marL="1819780" indent="0">
              <a:buNone/>
              <a:defRPr sz="1600" b="1"/>
            </a:lvl5pPr>
            <a:lvl6pPr marL="2274721" indent="0">
              <a:buNone/>
              <a:defRPr sz="1600" b="1"/>
            </a:lvl6pPr>
            <a:lvl7pPr marL="2729668" indent="0">
              <a:buNone/>
              <a:defRPr sz="1600" b="1"/>
            </a:lvl7pPr>
            <a:lvl8pPr marL="3184614" indent="0">
              <a:buNone/>
              <a:defRPr sz="1600" b="1"/>
            </a:lvl8pPr>
            <a:lvl9pPr marL="3639563" indent="0">
              <a:buNone/>
              <a:defRPr sz="1600" b="1"/>
            </a:lvl9pPr>
          </a:lstStyle>
          <a:p>
            <a:pPr lvl="0"/>
            <a:r>
              <a:rPr lang="fr-FR" dirty="0"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8" name="Titre 1"/>
          <p:cNvSpPr>
            <a:spLocks noGrp="1"/>
          </p:cNvSpPr>
          <p:nvPr>
            <p:ph type="title"/>
          </p:nvPr>
        </p:nvSpPr>
        <p:spPr>
          <a:xfrm>
            <a:off x="457200" y="774700"/>
            <a:ext cx="8229600" cy="520700"/>
          </a:xfrm>
        </p:spPr>
        <p:txBody>
          <a:bodyPr>
            <a:normAutofit/>
          </a:bodyPr>
          <a:lstStyle>
            <a:lvl1pPr algn="l">
              <a:defRPr sz="2600" b="1">
                <a:solidFill>
                  <a:srgbClr val="2663B4"/>
                </a:solidFill>
              </a:defRPr>
            </a:lvl1pPr>
          </a:lstStyle>
          <a:p>
            <a:r>
              <a:rPr lang="fr-FR" smtClean="0"/>
              <a:t>Cliquez et modifiez le titre</a:t>
            </a:r>
            <a:endParaRPr lang="fr-FR" dirty="0"/>
          </a:p>
        </p:txBody>
      </p:sp>
      <p:sp>
        <p:nvSpPr>
          <p:cNvPr id="2" name="Espace réservé de la date 1"/>
          <p:cNvSpPr>
            <a:spLocks noGrp="1"/>
          </p:cNvSpPr>
          <p:nvPr>
            <p:ph type="dt" sz="half" idx="10"/>
          </p:nvPr>
        </p:nvSpPr>
        <p:spPr/>
        <p:txBody>
          <a:bodyPr/>
          <a:lstStyle/>
          <a:p>
            <a:fld id="{AF996439-0D18-D146-94AD-BD6C3F9271D8}" type="datetime1">
              <a:rPr lang="fr-FR" smtClean="0"/>
              <a:pPr/>
              <a:t>18/04/2014</a:t>
            </a:fld>
            <a:endParaRPr lang="fr-FR" dirty="0"/>
          </a:p>
        </p:txBody>
      </p:sp>
      <p:sp>
        <p:nvSpPr>
          <p:cNvPr id="7" name="Espace réservé du pied de page 6"/>
          <p:cNvSpPr>
            <a:spLocks noGrp="1"/>
          </p:cNvSpPr>
          <p:nvPr>
            <p:ph type="ftr" sz="quarter" idx="11"/>
          </p:nvPr>
        </p:nvSpPr>
        <p:spPr/>
        <p:txBody>
          <a:bodyPr/>
          <a:lstStyle/>
          <a:p>
            <a:r>
              <a:rPr lang="fr-FR" dirty="0" smtClean="0">
                <a:solidFill>
                  <a:prstClr val="white"/>
                </a:solidFill>
              </a:rPr>
              <a:t>Titre de la Présentation &gt; Titre de la partie</a:t>
            </a:r>
            <a:endParaRPr lang="fr-FR" dirty="0">
              <a:solidFill>
                <a:prstClr val="white"/>
              </a:solidFill>
            </a:endParaRPr>
          </a:p>
        </p:txBody>
      </p:sp>
      <p:sp>
        <p:nvSpPr>
          <p:cNvPr id="9" name="Espace réservé du numéro de diapositive 8"/>
          <p:cNvSpPr>
            <a:spLocks noGrp="1"/>
          </p:cNvSpPr>
          <p:nvPr>
            <p:ph type="sldNum" sz="quarter" idx="12"/>
          </p:nvPr>
        </p:nvSpPr>
        <p:spPr/>
        <p:txBody>
          <a:bodyPr/>
          <a:lstStyle/>
          <a:p>
            <a:fld id="{93463C0C-1AA8-7B47-8CA8-BFBFDC78ABA1}" type="slidenum">
              <a:rPr lang="fr-FR" smtClean="0"/>
              <a:pPr/>
              <a:t>‹N°›</a:t>
            </a:fld>
            <a:endParaRPr lang="fr-FR" dirty="0"/>
          </a:p>
        </p:txBody>
      </p:sp>
    </p:spTree>
    <p:extLst>
      <p:ext uri="{BB962C8B-B14F-4D97-AF65-F5344CB8AC3E}">
        <p14:creationId xmlns:p14="http://schemas.microsoft.com/office/powerpoint/2010/main" val="1160390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3" name="Espace réservé de la date 10"/>
          <p:cNvSpPr>
            <a:spLocks noGrp="1"/>
          </p:cNvSpPr>
          <p:nvPr>
            <p:ph type="dt" sz="half" idx="2"/>
          </p:nvPr>
        </p:nvSpPr>
        <p:spPr>
          <a:xfrm>
            <a:off x="7429499" y="309572"/>
            <a:ext cx="1104902" cy="261937"/>
          </a:xfrm>
          <a:prstGeom prst="rect">
            <a:avLst/>
          </a:prstGeom>
        </p:spPr>
        <p:txBody>
          <a:bodyPr vert="horz" lIns="90989" tIns="45497" rIns="90989" bIns="45497" rtlCol="0" anchor="ctr"/>
          <a:lstStyle>
            <a:lvl1pPr algn="ctr">
              <a:defRPr sz="1000">
                <a:solidFill>
                  <a:srgbClr val="AFB1A5"/>
                </a:solidFill>
                <a:latin typeface="Verdana"/>
                <a:cs typeface="Verdana"/>
              </a:defRPr>
            </a:lvl1pPr>
          </a:lstStyle>
          <a:p>
            <a:fld id="{79267388-296D-7545-BDB0-A094CB0135F5}" type="datetime1">
              <a:rPr lang="fr-FR" smtClean="0"/>
              <a:pPr/>
              <a:t>18/04/2014</a:t>
            </a:fld>
            <a:endParaRPr lang="fr-FR" dirty="0"/>
          </a:p>
        </p:txBody>
      </p:sp>
      <p:sp>
        <p:nvSpPr>
          <p:cNvPr id="4" name="Espace réservé du pied de page 11"/>
          <p:cNvSpPr>
            <a:spLocks noGrp="1"/>
          </p:cNvSpPr>
          <p:nvPr>
            <p:ph type="ftr" sz="quarter" idx="3"/>
          </p:nvPr>
        </p:nvSpPr>
        <p:spPr>
          <a:xfrm>
            <a:off x="3238500" y="7"/>
            <a:ext cx="2781300" cy="504825"/>
          </a:xfrm>
          <a:prstGeom prst="rect">
            <a:avLst/>
          </a:prstGeom>
        </p:spPr>
        <p:txBody>
          <a:bodyPr vert="horz" lIns="90989" tIns="45497" rIns="90989" bIns="45497" rtlCol="0" anchor="ctr"/>
          <a:lstStyle>
            <a:lvl1pPr algn="l">
              <a:defRPr sz="1000" b="1">
                <a:solidFill>
                  <a:schemeClr val="bg1"/>
                </a:solidFill>
                <a:latin typeface="Verdana"/>
                <a:cs typeface="Verdana"/>
              </a:defRPr>
            </a:lvl1pPr>
          </a:lstStyle>
          <a:p>
            <a:r>
              <a:rPr lang="fr-FR" dirty="0" smtClean="0">
                <a:solidFill>
                  <a:prstClr val="white"/>
                </a:solidFill>
              </a:rPr>
              <a:t>Titre de la Présentation &gt; Titre de la partie</a:t>
            </a:r>
            <a:endParaRPr lang="fr-FR" dirty="0">
              <a:solidFill>
                <a:prstClr val="white"/>
              </a:solidFill>
            </a:endParaRPr>
          </a:p>
        </p:txBody>
      </p:sp>
      <p:sp>
        <p:nvSpPr>
          <p:cNvPr id="5" name="Espace réservé du numéro de diapositive 12"/>
          <p:cNvSpPr>
            <a:spLocks noGrp="1"/>
          </p:cNvSpPr>
          <p:nvPr>
            <p:ph type="sldNum" sz="quarter" idx="4"/>
          </p:nvPr>
        </p:nvSpPr>
        <p:spPr>
          <a:xfrm>
            <a:off x="8534442" y="-139701"/>
            <a:ext cx="609599" cy="711201"/>
          </a:xfrm>
          <a:prstGeom prst="rect">
            <a:avLst/>
          </a:prstGeom>
        </p:spPr>
        <p:txBody>
          <a:bodyPr vert="horz" lIns="90989" tIns="45497" rIns="90989" bIns="45497" rtlCol="0" anchor="ctr"/>
          <a:lstStyle>
            <a:lvl1pPr algn="r">
              <a:defRPr sz="4400" b="1">
                <a:solidFill>
                  <a:srgbClr val="AFB1A5"/>
                </a:solidFill>
                <a:latin typeface="Verdana"/>
                <a:cs typeface="Verdana"/>
              </a:defRPr>
            </a:lvl1pPr>
          </a:lstStyle>
          <a:p>
            <a:fld id="{93463C0C-1AA8-7B47-8CA8-BFBFDC78ABA1}" type="slidenum">
              <a:rPr lang="fr-FR" smtClean="0"/>
              <a:pPr/>
              <a:t>‹N°›</a:t>
            </a:fld>
            <a:endParaRPr lang="fr-FR" dirty="0"/>
          </a:p>
        </p:txBody>
      </p:sp>
      <p:sp>
        <p:nvSpPr>
          <p:cNvPr id="6" name="Titre 1"/>
          <p:cNvSpPr>
            <a:spLocks noGrp="1"/>
          </p:cNvSpPr>
          <p:nvPr>
            <p:ph type="title"/>
          </p:nvPr>
        </p:nvSpPr>
        <p:spPr>
          <a:xfrm>
            <a:off x="457200" y="774700"/>
            <a:ext cx="8229600" cy="520700"/>
          </a:xfrm>
        </p:spPr>
        <p:txBody>
          <a:bodyPr>
            <a:normAutofit/>
          </a:bodyPr>
          <a:lstStyle>
            <a:lvl1pPr algn="l">
              <a:defRPr sz="2600" b="1">
                <a:solidFill>
                  <a:srgbClr val="2663B4"/>
                </a:solidFill>
              </a:defRPr>
            </a:lvl1pPr>
          </a:lstStyle>
          <a:p>
            <a:r>
              <a:rPr lang="fr-FR" smtClean="0"/>
              <a:t>Cliquez et modifiez le titre</a:t>
            </a:r>
            <a:endParaRPr lang="fr-FR" dirty="0"/>
          </a:p>
        </p:txBody>
      </p:sp>
    </p:spTree>
    <p:extLst>
      <p:ext uri="{BB962C8B-B14F-4D97-AF65-F5344CB8AC3E}">
        <p14:creationId xmlns:p14="http://schemas.microsoft.com/office/powerpoint/2010/main" val="265537688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7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6" name="Espace réservé de la date 10"/>
          <p:cNvSpPr>
            <a:spLocks noGrp="1"/>
          </p:cNvSpPr>
          <p:nvPr>
            <p:ph type="dt" sz="half" idx="2"/>
          </p:nvPr>
        </p:nvSpPr>
        <p:spPr>
          <a:xfrm>
            <a:off x="7429499" y="309572"/>
            <a:ext cx="1104902" cy="261937"/>
          </a:xfrm>
          <a:prstGeom prst="rect">
            <a:avLst/>
          </a:prstGeom>
        </p:spPr>
        <p:txBody>
          <a:bodyPr vert="horz" lIns="90989" tIns="45497" rIns="90989" bIns="45497" rtlCol="0" anchor="ctr"/>
          <a:lstStyle>
            <a:lvl1pPr algn="ctr">
              <a:defRPr sz="1000">
                <a:solidFill>
                  <a:srgbClr val="AFB1A5"/>
                </a:solidFill>
                <a:latin typeface="Verdana"/>
                <a:cs typeface="Verdana"/>
              </a:defRPr>
            </a:lvl1pPr>
          </a:lstStyle>
          <a:p>
            <a:fld id="{B080357A-5939-DE4D-B465-DC23F4316C3C}" type="datetime1">
              <a:rPr lang="fr-FR" smtClean="0"/>
              <a:pPr/>
              <a:t>18/04/2014</a:t>
            </a:fld>
            <a:endParaRPr lang="fr-FR" dirty="0"/>
          </a:p>
        </p:txBody>
      </p:sp>
      <p:sp>
        <p:nvSpPr>
          <p:cNvPr id="7" name="Espace réservé du pied de page 11"/>
          <p:cNvSpPr>
            <a:spLocks noGrp="1"/>
          </p:cNvSpPr>
          <p:nvPr>
            <p:ph type="ftr" sz="quarter" idx="3"/>
          </p:nvPr>
        </p:nvSpPr>
        <p:spPr>
          <a:xfrm>
            <a:off x="3238500" y="7"/>
            <a:ext cx="2781300" cy="504825"/>
          </a:xfrm>
          <a:prstGeom prst="rect">
            <a:avLst/>
          </a:prstGeom>
        </p:spPr>
        <p:txBody>
          <a:bodyPr vert="horz" lIns="90989" tIns="45497" rIns="90989" bIns="45497" rtlCol="0" anchor="ctr"/>
          <a:lstStyle>
            <a:lvl1pPr algn="l">
              <a:defRPr sz="1000" b="1">
                <a:solidFill>
                  <a:schemeClr val="bg1"/>
                </a:solidFill>
                <a:latin typeface="Verdana"/>
                <a:cs typeface="Verdana"/>
              </a:defRPr>
            </a:lvl1pPr>
          </a:lstStyle>
          <a:p>
            <a:r>
              <a:rPr lang="fr-FR" dirty="0" smtClean="0">
                <a:solidFill>
                  <a:prstClr val="white"/>
                </a:solidFill>
              </a:rPr>
              <a:t>Titre de la Présentation &gt; Titre de la partie</a:t>
            </a:r>
            <a:endParaRPr lang="fr-FR" dirty="0">
              <a:solidFill>
                <a:prstClr val="white"/>
              </a:solidFill>
            </a:endParaRPr>
          </a:p>
        </p:txBody>
      </p:sp>
      <p:sp>
        <p:nvSpPr>
          <p:cNvPr id="10" name="Espace réservé du numéro de diapositive 12"/>
          <p:cNvSpPr>
            <a:spLocks noGrp="1"/>
          </p:cNvSpPr>
          <p:nvPr>
            <p:ph type="sldNum" sz="quarter" idx="4"/>
          </p:nvPr>
        </p:nvSpPr>
        <p:spPr>
          <a:xfrm>
            <a:off x="8534401" y="309572"/>
            <a:ext cx="454556" cy="261937"/>
          </a:xfrm>
          <a:prstGeom prst="rect">
            <a:avLst/>
          </a:prstGeom>
        </p:spPr>
        <p:txBody>
          <a:bodyPr vert="horz" lIns="90989" tIns="45497" rIns="90989" bIns="45497" rtlCol="0" anchor="ctr"/>
          <a:lstStyle>
            <a:lvl1pPr algn="r">
              <a:defRPr sz="1000" b="1">
                <a:solidFill>
                  <a:srgbClr val="AFB1A5"/>
                </a:solidFill>
                <a:latin typeface="Verdana"/>
                <a:cs typeface="Verdana"/>
              </a:defRPr>
            </a:lvl1pPr>
          </a:lstStyle>
          <a:p>
            <a:fld id="{93463C0C-1AA8-7B47-8CA8-BFBFDC78ABA1}" type="slidenum">
              <a:rPr lang="fr-FR" smtClean="0"/>
              <a:pPr/>
              <a:t>‹N°›</a:t>
            </a:fld>
            <a:endParaRPr lang="fr-FR" dirty="0"/>
          </a:p>
        </p:txBody>
      </p:sp>
    </p:spTree>
    <p:extLst>
      <p:ext uri="{BB962C8B-B14F-4D97-AF65-F5344CB8AC3E}">
        <p14:creationId xmlns:p14="http://schemas.microsoft.com/office/powerpoint/2010/main" val="419734007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7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688025"/>
            <a:ext cx="3008313" cy="1162050"/>
          </a:xfrm>
          <a:prstGeom prst="rect">
            <a:avLst/>
          </a:prstGeom>
        </p:spPr>
        <p:txBody>
          <a:bodyPr anchor="b"/>
          <a:lstStyle>
            <a:lvl1pPr algn="l">
              <a:defRPr sz="2000" b="1"/>
            </a:lvl1pPr>
          </a:lstStyle>
          <a:p>
            <a:r>
              <a:rPr lang="fr-FR" smtClean="0"/>
              <a:t>Cliquez et modifiez le titre</a:t>
            </a:r>
            <a:endParaRPr lang="fr-FR" dirty="0"/>
          </a:p>
        </p:txBody>
      </p:sp>
      <p:sp>
        <p:nvSpPr>
          <p:cNvPr id="3" name="Espace réservé du contenu 2"/>
          <p:cNvSpPr>
            <a:spLocks noGrp="1"/>
          </p:cNvSpPr>
          <p:nvPr>
            <p:ph idx="1"/>
          </p:nvPr>
        </p:nvSpPr>
        <p:spPr>
          <a:xfrm>
            <a:off x="3575054" y="688060"/>
            <a:ext cx="5111750"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texte 3"/>
          <p:cNvSpPr>
            <a:spLocks noGrp="1"/>
          </p:cNvSpPr>
          <p:nvPr>
            <p:ph type="body" sz="half" idx="2"/>
          </p:nvPr>
        </p:nvSpPr>
        <p:spPr>
          <a:xfrm>
            <a:off x="457202" y="1850069"/>
            <a:ext cx="3008313" cy="4691063"/>
          </a:xfrm>
        </p:spPr>
        <p:txBody>
          <a:bodyPr/>
          <a:lstStyle>
            <a:lvl1pPr marL="0" indent="0">
              <a:buNone/>
              <a:defRPr sz="1400"/>
            </a:lvl1pPr>
            <a:lvl2pPr marL="454944" indent="0">
              <a:buNone/>
              <a:defRPr sz="1200"/>
            </a:lvl2pPr>
            <a:lvl3pPr marL="909891" indent="0">
              <a:buNone/>
              <a:defRPr sz="1000"/>
            </a:lvl3pPr>
            <a:lvl4pPr marL="1364836" indent="0">
              <a:buNone/>
              <a:defRPr sz="900"/>
            </a:lvl4pPr>
            <a:lvl5pPr marL="1819780" indent="0">
              <a:buNone/>
              <a:defRPr sz="900"/>
            </a:lvl5pPr>
            <a:lvl6pPr marL="2274721" indent="0">
              <a:buNone/>
              <a:defRPr sz="900"/>
            </a:lvl6pPr>
            <a:lvl7pPr marL="2729668" indent="0">
              <a:buNone/>
              <a:defRPr sz="900"/>
            </a:lvl7pPr>
            <a:lvl8pPr marL="3184614" indent="0">
              <a:buNone/>
              <a:defRPr sz="900"/>
            </a:lvl8pPr>
            <a:lvl9pPr marL="3639563"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0D1A0BE-B297-E04D-B79C-A93CD5673945}" type="datetime1">
              <a:rPr lang="fr-FR" smtClean="0"/>
              <a:pPr/>
              <a:t>18/04/2014</a:t>
            </a:fld>
            <a:endParaRPr lang="fr-FR" dirty="0"/>
          </a:p>
        </p:txBody>
      </p:sp>
      <p:sp>
        <p:nvSpPr>
          <p:cNvPr id="6" name="Espace réservé du pied de page 5"/>
          <p:cNvSpPr>
            <a:spLocks noGrp="1"/>
          </p:cNvSpPr>
          <p:nvPr>
            <p:ph type="ftr" sz="quarter" idx="11"/>
          </p:nvPr>
        </p:nvSpPr>
        <p:spPr/>
        <p:txBody>
          <a:bodyPr/>
          <a:lstStyle/>
          <a:p>
            <a:r>
              <a:rPr lang="fr-FR" dirty="0" smtClean="0">
                <a:solidFill>
                  <a:prstClr val="white"/>
                </a:solidFill>
              </a:rPr>
              <a:t>Titre de la Présentation &gt; Titre de la partie</a:t>
            </a:r>
            <a:endParaRPr lang="fr-FR" dirty="0">
              <a:solidFill>
                <a:prstClr val="white"/>
              </a:solidFill>
            </a:endParaRPr>
          </a:p>
        </p:txBody>
      </p:sp>
      <p:sp>
        <p:nvSpPr>
          <p:cNvPr id="7" name="Espace réservé du numéro de diapositive 6"/>
          <p:cNvSpPr>
            <a:spLocks noGrp="1"/>
          </p:cNvSpPr>
          <p:nvPr>
            <p:ph type="sldNum" sz="quarter" idx="12"/>
          </p:nvPr>
        </p:nvSpPr>
        <p:spPr/>
        <p:txBody>
          <a:bodyPr/>
          <a:lstStyle/>
          <a:p>
            <a:fld id="{93463C0C-1AA8-7B47-8CA8-BFBFDC78ABA1}" type="slidenum">
              <a:rPr lang="fr-FR" smtClean="0"/>
              <a:pPr/>
              <a:t>‹N°›</a:t>
            </a:fld>
            <a:endParaRPr lang="fr-FR" dirty="0"/>
          </a:p>
        </p:txBody>
      </p:sp>
    </p:spTree>
    <p:extLst>
      <p:ext uri="{BB962C8B-B14F-4D97-AF65-F5344CB8AC3E}">
        <p14:creationId xmlns:p14="http://schemas.microsoft.com/office/powerpoint/2010/main" val="425184654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7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8"/>
          </a:xfrm>
          <a:prstGeom prst="rect">
            <a:avLst/>
          </a:prstGeo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normAutofit/>
          </a:bodyPr>
          <a:lstStyle>
            <a:lvl1pPr marL="0" indent="0">
              <a:buNone/>
              <a:defRPr sz="1400"/>
            </a:lvl1pPr>
            <a:lvl2pPr marL="454944" indent="0">
              <a:buNone/>
              <a:defRPr sz="2800"/>
            </a:lvl2pPr>
            <a:lvl3pPr marL="909891" indent="0">
              <a:buNone/>
              <a:defRPr sz="2400"/>
            </a:lvl3pPr>
            <a:lvl4pPr marL="1364836" indent="0">
              <a:buNone/>
              <a:defRPr sz="2000"/>
            </a:lvl4pPr>
            <a:lvl5pPr marL="1819780" indent="0">
              <a:buNone/>
              <a:defRPr sz="2000"/>
            </a:lvl5pPr>
            <a:lvl6pPr marL="2274721" indent="0">
              <a:buNone/>
              <a:defRPr sz="2000"/>
            </a:lvl6pPr>
            <a:lvl7pPr marL="2729668" indent="0">
              <a:buNone/>
              <a:defRPr sz="2000"/>
            </a:lvl7pPr>
            <a:lvl8pPr marL="3184614" indent="0">
              <a:buNone/>
              <a:defRPr sz="2000"/>
            </a:lvl8pPr>
            <a:lvl9pPr marL="3639563" indent="0">
              <a:buNone/>
              <a:defRPr sz="2000"/>
            </a:lvl9pPr>
          </a:lstStyle>
          <a:p>
            <a:r>
              <a:rPr lang="fr-FR" dirty="0" smtClean="0"/>
              <a:t>Faire glisser l'image vers l'espace réservé ou cliquer sur l'icône pour l'ajouter</a:t>
            </a:r>
            <a:endParaRPr lang="fr-FR" dirty="0"/>
          </a:p>
        </p:txBody>
      </p:sp>
      <p:sp>
        <p:nvSpPr>
          <p:cNvPr id="4" name="Espace réservé du texte 3"/>
          <p:cNvSpPr>
            <a:spLocks noGrp="1"/>
          </p:cNvSpPr>
          <p:nvPr>
            <p:ph type="body" sz="half" idx="2"/>
          </p:nvPr>
        </p:nvSpPr>
        <p:spPr>
          <a:xfrm>
            <a:off x="1792288" y="5367339"/>
            <a:ext cx="5486400" cy="804862"/>
          </a:xfrm>
        </p:spPr>
        <p:txBody>
          <a:bodyPr/>
          <a:lstStyle>
            <a:lvl1pPr marL="0" indent="0">
              <a:buNone/>
              <a:defRPr sz="1400"/>
            </a:lvl1pPr>
            <a:lvl2pPr marL="454944" indent="0">
              <a:buNone/>
              <a:defRPr sz="1200"/>
            </a:lvl2pPr>
            <a:lvl3pPr marL="909891" indent="0">
              <a:buNone/>
              <a:defRPr sz="1000"/>
            </a:lvl3pPr>
            <a:lvl4pPr marL="1364836" indent="0">
              <a:buNone/>
              <a:defRPr sz="900"/>
            </a:lvl4pPr>
            <a:lvl5pPr marL="1819780" indent="0">
              <a:buNone/>
              <a:defRPr sz="900"/>
            </a:lvl5pPr>
            <a:lvl6pPr marL="2274721" indent="0">
              <a:buNone/>
              <a:defRPr sz="900"/>
            </a:lvl6pPr>
            <a:lvl7pPr marL="2729668" indent="0">
              <a:buNone/>
              <a:defRPr sz="900"/>
            </a:lvl7pPr>
            <a:lvl8pPr marL="3184614" indent="0">
              <a:buNone/>
              <a:defRPr sz="900"/>
            </a:lvl8pPr>
            <a:lvl9pPr marL="3639563"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DED0E70-EFA6-4E4D-AEAA-6A264A1AADEB}" type="datetime1">
              <a:rPr lang="fr-FR" smtClean="0"/>
              <a:pPr/>
              <a:t>18/04/2014</a:t>
            </a:fld>
            <a:endParaRPr lang="fr-FR" dirty="0"/>
          </a:p>
        </p:txBody>
      </p:sp>
      <p:sp>
        <p:nvSpPr>
          <p:cNvPr id="6" name="Espace réservé du pied de page 5"/>
          <p:cNvSpPr>
            <a:spLocks noGrp="1"/>
          </p:cNvSpPr>
          <p:nvPr>
            <p:ph type="ftr" sz="quarter" idx="11"/>
          </p:nvPr>
        </p:nvSpPr>
        <p:spPr/>
        <p:txBody>
          <a:bodyPr/>
          <a:lstStyle/>
          <a:p>
            <a:r>
              <a:rPr lang="fr-FR" dirty="0" smtClean="0">
                <a:solidFill>
                  <a:prstClr val="white"/>
                </a:solidFill>
              </a:rPr>
              <a:t>Titre de la Présentation &gt; Titre de la partie</a:t>
            </a:r>
            <a:endParaRPr lang="fr-FR" dirty="0">
              <a:solidFill>
                <a:prstClr val="white"/>
              </a:solidFill>
            </a:endParaRPr>
          </a:p>
        </p:txBody>
      </p:sp>
      <p:sp>
        <p:nvSpPr>
          <p:cNvPr id="7" name="Espace réservé du numéro de diapositive 6"/>
          <p:cNvSpPr>
            <a:spLocks noGrp="1"/>
          </p:cNvSpPr>
          <p:nvPr>
            <p:ph type="sldNum" sz="quarter" idx="12"/>
          </p:nvPr>
        </p:nvSpPr>
        <p:spPr/>
        <p:txBody>
          <a:bodyPr/>
          <a:lstStyle/>
          <a:p>
            <a:fld id="{93463C0C-1AA8-7B47-8CA8-BFBFDC78ABA1}" type="slidenum">
              <a:rPr lang="fr-FR" smtClean="0"/>
              <a:pPr/>
              <a:t>‹N°›</a:t>
            </a:fld>
            <a:endParaRPr lang="fr-FR" dirty="0"/>
          </a:p>
        </p:txBody>
      </p:sp>
    </p:spTree>
    <p:extLst>
      <p:ext uri="{BB962C8B-B14F-4D97-AF65-F5344CB8AC3E}">
        <p14:creationId xmlns:p14="http://schemas.microsoft.com/office/powerpoint/2010/main" val="34421936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p:cSld name="Titre et texte vertical">
    <p:spTree>
      <p:nvGrpSpPr>
        <p:cNvPr id="1" name=""/>
        <p:cNvGrpSpPr/>
        <p:nvPr/>
      </p:nvGrpSpPr>
      <p:grpSpPr>
        <a:xfrm>
          <a:off x="0" y="0"/>
          <a:ext cx="0" cy="0"/>
          <a:chOff x="0" y="0"/>
          <a:chExt cx="0" cy="0"/>
        </a:xfrm>
      </p:grpSpPr>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Titre 1"/>
          <p:cNvSpPr>
            <a:spLocks noGrp="1"/>
          </p:cNvSpPr>
          <p:nvPr>
            <p:ph type="title"/>
          </p:nvPr>
        </p:nvSpPr>
        <p:spPr>
          <a:xfrm>
            <a:off x="457200" y="774700"/>
            <a:ext cx="8229600" cy="520700"/>
          </a:xfrm>
        </p:spPr>
        <p:txBody>
          <a:bodyPr>
            <a:normAutofit/>
          </a:bodyPr>
          <a:lstStyle>
            <a:lvl1pPr algn="l">
              <a:defRPr sz="2600" b="1">
                <a:solidFill>
                  <a:srgbClr val="2663B4"/>
                </a:solidFill>
              </a:defRPr>
            </a:lvl1pPr>
          </a:lstStyle>
          <a:p>
            <a:r>
              <a:rPr lang="fr-FR" smtClean="0"/>
              <a:t>Cliquez et modifiez le titre</a:t>
            </a:r>
            <a:endParaRPr lang="fr-FR" dirty="0"/>
          </a:p>
        </p:txBody>
      </p:sp>
      <p:sp>
        <p:nvSpPr>
          <p:cNvPr id="2" name="Espace réservé de la date 1"/>
          <p:cNvSpPr>
            <a:spLocks noGrp="1"/>
          </p:cNvSpPr>
          <p:nvPr>
            <p:ph type="dt" sz="half" idx="10"/>
          </p:nvPr>
        </p:nvSpPr>
        <p:spPr/>
        <p:txBody>
          <a:bodyPr/>
          <a:lstStyle/>
          <a:p>
            <a:fld id="{F2F5AD57-F38C-8A42-9FBF-3966ADD891AE}" type="datetime1">
              <a:rPr lang="fr-FR" smtClean="0"/>
              <a:pPr/>
              <a:t>18/04/2014</a:t>
            </a:fld>
            <a:endParaRPr lang="fr-FR" dirty="0"/>
          </a:p>
        </p:txBody>
      </p:sp>
      <p:sp>
        <p:nvSpPr>
          <p:cNvPr id="4" name="Espace réservé du pied de page 3"/>
          <p:cNvSpPr>
            <a:spLocks noGrp="1"/>
          </p:cNvSpPr>
          <p:nvPr>
            <p:ph type="ftr" sz="quarter" idx="11"/>
          </p:nvPr>
        </p:nvSpPr>
        <p:spPr/>
        <p:txBody>
          <a:bodyPr/>
          <a:lstStyle/>
          <a:p>
            <a:r>
              <a:rPr lang="fr-FR" dirty="0" smtClean="0">
                <a:solidFill>
                  <a:prstClr val="white"/>
                </a:solidFill>
              </a:rPr>
              <a:t>Titre de la Présentation &gt; Titre de la partie</a:t>
            </a:r>
            <a:endParaRPr lang="fr-FR" dirty="0">
              <a:solidFill>
                <a:prstClr val="white"/>
              </a:solidFill>
            </a:endParaRPr>
          </a:p>
        </p:txBody>
      </p:sp>
      <p:sp>
        <p:nvSpPr>
          <p:cNvPr id="6" name="Espace réservé du numéro de diapositive 5"/>
          <p:cNvSpPr>
            <a:spLocks noGrp="1"/>
          </p:cNvSpPr>
          <p:nvPr>
            <p:ph type="sldNum" sz="quarter" idx="12"/>
          </p:nvPr>
        </p:nvSpPr>
        <p:spPr/>
        <p:txBody>
          <a:bodyPr/>
          <a:lstStyle/>
          <a:p>
            <a:fld id="{93463C0C-1AA8-7B47-8CA8-BFBFDC78ABA1}" type="slidenum">
              <a:rPr lang="fr-FR" smtClean="0"/>
              <a:pPr/>
              <a:t>‹N°›</a:t>
            </a:fld>
            <a:endParaRPr lang="fr-FR" dirty="0"/>
          </a:p>
        </p:txBody>
      </p:sp>
    </p:spTree>
    <p:extLst>
      <p:ext uri="{BB962C8B-B14F-4D97-AF65-F5344CB8AC3E}">
        <p14:creationId xmlns:p14="http://schemas.microsoft.com/office/powerpoint/2010/main" val="274114737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4944" indent="0">
              <a:buNone/>
              <a:defRPr sz="2000" b="1"/>
            </a:lvl2pPr>
            <a:lvl3pPr marL="909891" indent="0">
              <a:buNone/>
              <a:defRPr sz="1800" b="1"/>
            </a:lvl3pPr>
            <a:lvl4pPr marL="1364836" indent="0">
              <a:buNone/>
              <a:defRPr sz="1600" b="1"/>
            </a:lvl4pPr>
            <a:lvl5pPr marL="1819780" indent="0">
              <a:buNone/>
              <a:defRPr sz="1600" b="1"/>
            </a:lvl5pPr>
            <a:lvl6pPr marL="2274721" indent="0">
              <a:buNone/>
              <a:defRPr sz="1600" b="1"/>
            </a:lvl6pPr>
            <a:lvl7pPr marL="2729668" indent="0">
              <a:buNone/>
              <a:defRPr sz="1600" b="1"/>
            </a:lvl7pPr>
            <a:lvl8pPr marL="3184614" indent="0">
              <a:buNone/>
              <a:defRPr sz="1600" b="1"/>
            </a:lvl8pPr>
            <a:lvl9pPr marL="3639563"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4944" indent="0">
              <a:buNone/>
              <a:defRPr sz="2000" b="1"/>
            </a:lvl2pPr>
            <a:lvl3pPr marL="909891" indent="0">
              <a:buNone/>
              <a:defRPr sz="1800" b="1"/>
            </a:lvl3pPr>
            <a:lvl4pPr marL="1364836" indent="0">
              <a:buNone/>
              <a:defRPr sz="1600" b="1"/>
            </a:lvl4pPr>
            <a:lvl5pPr marL="1819780" indent="0">
              <a:buNone/>
              <a:defRPr sz="1600" b="1"/>
            </a:lvl5pPr>
            <a:lvl6pPr marL="2274721" indent="0">
              <a:buNone/>
              <a:defRPr sz="1600" b="1"/>
            </a:lvl6pPr>
            <a:lvl7pPr marL="2729668" indent="0">
              <a:buNone/>
              <a:defRPr sz="1600" b="1"/>
            </a:lvl7pPr>
            <a:lvl8pPr marL="3184614" indent="0">
              <a:buNone/>
              <a:defRPr sz="1600" b="1"/>
            </a:lvl8pPr>
            <a:lvl9pPr marL="3639563"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pPr>
              <a:defRPr/>
            </a:pPr>
            <a:fld id="{E7C16F14-4E88-4116-88BE-125214F6D44B}" type="datetime1">
              <a:rPr lang="fr-FR">
                <a:solidFill>
                  <a:srgbClr val="000000">
                    <a:tint val="75000"/>
                  </a:srgbClr>
                </a:solidFill>
              </a:rPr>
              <a:pPr>
                <a:defRPr/>
              </a:pPr>
              <a:t>18/04/2014</a:t>
            </a:fld>
            <a:endParaRPr lang="fr-FR">
              <a:solidFill>
                <a:srgbClr val="000000">
                  <a:tint val="75000"/>
                </a:srgbClr>
              </a:solidFill>
            </a:endParaRPr>
          </a:p>
        </p:txBody>
      </p:sp>
      <p:sp>
        <p:nvSpPr>
          <p:cNvPr id="8" name="Espace réservé du pied de page 7"/>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9" name="Espace réservé du numéro de diapositive 8"/>
          <p:cNvSpPr>
            <a:spLocks noGrp="1"/>
          </p:cNvSpPr>
          <p:nvPr>
            <p:ph type="sldNum" sz="quarter" idx="12"/>
          </p:nvPr>
        </p:nvSpPr>
        <p:spPr/>
        <p:txBody>
          <a:bodyPr/>
          <a:lstStyle>
            <a:lvl1pPr>
              <a:defRPr/>
            </a:lvl1pPr>
          </a:lstStyle>
          <a:p>
            <a:pPr>
              <a:defRPr/>
            </a:pPr>
            <a:fld id="{70EA1BAA-4155-4E35-A6F0-CE837FA5B10D}"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256022391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1" y="774709"/>
            <a:ext cx="2057400" cy="5351463"/>
          </a:xfrm>
          <a:prstGeom prst="rect">
            <a:avLst/>
          </a:prstGeo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782679"/>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2EF6227-5F8C-0244-A816-0DD344A0F749}" type="datetime1">
              <a:rPr lang="fr-FR" smtClean="0"/>
              <a:pPr/>
              <a:t>18/04/2014</a:t>
            </a:fld>
            <a:endParaRPr lang="fr-FR" dirty="0"/>
          </a:p>
        </p:txBody>
      </p:sp>
      <p:sp>
        <p:nvSpPr>
          <p:cNvPr id="5" name="Espace réservé du pied de page 4"/>
          <p:cNvSpPr>
            <a:spLocks noGrp="1"/>
          </p:cNvSpPr>
          <p:nvPr>
            <p:ph type="ftr" sz="quarter" idx="11"/>
          </p:nvPr>
        </p:nvSpPr>
        <p:spPr/>
        <p:txBody>
          <a:bodyPr/>
          <a:lstStyle/>
          <a:p>
            <a:r>
              <a:rPr lang="fr-FR" dirty="0" smtClean="0">
                <a:solidFill>
                  <a:prstClr val="white"/>
                </a:solidFill>
              </a:rPr>
              <a:t>Titre de la Présentation &gt; Titre de la partie</a:t>
            </a:r>
            <a:endParaRPr lang="fr-FR" dirty="0">
              <a:solidFill>
                <a:prstClr val="white"/>
              </a:solidFill>
            </a:endParaRPr>
          </a:p>
        </p:txBody>
      </p:sp>
      <p:sp>
        <p:nvSpPr>
          <p:cNvPr id="6" name="Espace réservé du numéro de diapositive 5"/>
          <p:cNvSpPr>
            <a:spLocks noGrp="1"/>
          </p:cNvSpPr>
          <p:nvPr>
            <p:ph type="sldNum" sz="quarter" idx="12"/>
          </p:nvPr>
        </p:nvSpPr>
        <p:spPr/>
        <p:txBody>
          <a:bodyPr/>
          <a:lstStyle/>
          <a:p>
            <a:fld id="{93463C0C-1AA8-7B47-8CA8-BFBFDC78ABA1}" type="slidenum">
              <a:rPr lang="fr-FR" smtClean="0"/>
              <a:pPr/>
              <a:t>‹N°›</a:t>
            </a:fld>
            <a:endParaRPr lang="fr-FR" dirty="0"/>
          </a:p>
        </p:txBody>
      </p:sp>
    </p:spTree>
    <p:extLst>
      <p:ext uri="{BB962C8B-B14F-4D97-AF65-F5344CB8AC3E}">
        <p14:creationId xmlns:p14="http://schemas.microsoft.com/office/powerpoint/2010/main" val="31836119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pic>
        <p:nvPicPr>
          <p:cNvPr id="25" name="Image 24" descr="fond_diapos.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re 1"/>
          <p:cNvSpPr>
            <a:spLocks noGrp="1"/>
          </p:cNvSpPr>
          <p:nvPr>
            <p:ph type="ctrTitle"/>
          </p:nvPr>
        </p:nvSpPr>
        <p:spPr>
          <a:xfrm>
            <a:off x="685800" y="2130428"/>
            <a:ext cx="7772400" cy="1470025"/>
          </a:xfrm>
          <a:prstGeom prst="rect">
            <a:avLst/>
          </a:prstGeom>
        </p:spPr>
        <p:txBody>
          <a:bodyPr/>
          <a:lstStyle/>
          <a:p>
            <a:r>
              <a:rPr lang="fr-FR" smtClean="0"/>
              <a:t>Cliquez et modifiez le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4944" indent="0" algn="ctr">
              <a:buNone/>
              <a:defRPr>
                <a:solidFill>
                  <a:schemeClr val="tx1">
                    <a:tint val="75000"/>
                  </a:schemeClr>
                </a:solidFill>
              </a:defRPr>
            </a:lvl2pPr>
            <a:lvl3pPr marL="909891" indent="0" algn="ctr">
              <a:buNone/>
              <a:defRPr>
                <a:solidFill>
                  <a:schemeClr val="tx1">
                    <a:tint val="75000"/>
                  </a:schemeClr>
                </a:solidFill>
              </a:defRPr>
            </a:lvl3pPr>
            <a:lvl4pPr marL="1364836" indent="0" algn="ctr">
              <a:buNone/>
              <a:defRPr>
                <a:solidFill>
                  <a:schemeClr val="tx1">
                    <a:tint val="75000"/>
                  </a:schemeClr>
                </a:solidFill>
              </a:defRPr>
            </a:lvl4pPr>
            <a:lvl5pPr marL="1819780" indent="0" algn="ctr">
              <a:buNone/>
              <a:defRPr>
                <a:solidFill>
                  <a:schemeClr val="tx1">
                    <a:tint val="75000"/>
                  </a:schemeClr>
                </a:solidFill>
              </a:defRPr>
            </a:lvl5pPr>
            <a:lvl6pPr marL="2274721" indent="0" algn="ctr">
              <a:buNone/>
              <a:defRPr>
                <a:solidFill>
                  <a:schemeClr val="tx1">
                    <a:tint val="75000"/>
                  </a:schemeClr>
                </a:solidFill>
              </a:defRPr>
            </a:lvl6pPr>
            <a:lvl7pPr marL="2729668" indent="0" algn="ctr">
              <a:buNone/>
              <a:defRPr>
                <a:solidFill>
                  <a:schemeClr val="tx1">
                    <a:tint val="75000"/>
                  </a:schemeClr>
                </a:solidFill>
              </a:defRPr>
            </a:lvl7pPr>
            <a:lvl8pPr marL="3184614" indent="0" algn="ctr">
              <a:buNone/>
              <a:defRPr>
                <a:solidFill>
                  <a:schemeClr val="tx1">
                    <a:tint val="75000"/>
                  </a:schemeClr>
                </a:solidFill>
              </a:defRPr>
            </a:lvl8pPr>
            <a:lvl9pPr marL="3639563" indent="0" algn="ctr">
              <a:buNone/>
              <a:defRPr>
                <a:solidFill>
                  <a:schemeClr val="tx1">
                    <a:tint val="75000"/>
                  </a:schemeClr>
                </a:solidFill>
              </a:defRPr>
            </a:lvl9pPr>
          </a:lstStyle>
          <a:p>
            <a:r>
              <a:rPr lang="fr-FR" smtClean="0"/>
              <a:t>Cliquez pour modifier le style des sous-titres du masque</a:t>
            </a:r>
            <a:endParaRPr lang="fr-FR" dirty="0"/>
          </a:p>
        </p:txBody>
      </p:sp>
      <p:sp>
        <p:nvSpPr>
          <p:cNvPr id="22" name="Espace réservé de la date 10"/>
          <p:cNvSpPr>
            <a:spLocks noGrp="1"/>
          </p:cNvSpPr>
          <p:nvPr>
            <p:ph type="dt" sz="half" idx="2"/>
          </p:nvPr>
        </p:nvSpPr>
        <p:spPr>
          <a:xfrm>
            <a:off x="7429499" y="309572"/>
            <a:ext cx="1104902" cy="261937"/>
          </a:xfrm>
          <a:prstGeom prst="rect">
            <a:avLst/>
          </a:prstGeom>
        </p:spPr>
        <p:txBody>
          <a:bodyPr vert="horz" lIns="90989" tIns="45497" rIns="90989" bIns="45497" rtlCol="0" anchor="ctr"/>
          <a:lstStyle>
            <a:lvl1pPr algn="ctr">
              <a:defRPr sz="1000">
                <a:solidFill>
                  <a:srgbClr val="AFB1A5"/>
                </a:solidFill>
                <a:latin typeface="Verdana"/>
                <a:cs typeface="Verdana"/>
              </a:defRPr>
            </a:lvl1pPr>
          </a:lstStyle>
          <a:p>
            <a:fld id="{E23BEE9C-637A-434A-8C93-6041DA48FECA}" type="datetime1">
              <a:rPr lang="fr-FR" smtClean="0"/>
              <a:pPr/>
              <a:t>18/04/2014</a:t>
            </a:fld>
            <a:endParaRPr lang="fr-FR" dirty="0"/>
          </a:p>
        </p:txBody>
      </p:sp>
      <p:sp>
        <p:nvSpPr>
          <p:cNvPr id="23" name="Espace réservé du pied de page 11"/>
          <p:cNvSpPr>
            <a:spLocks noGrp="1"/>
          </p:cNvSpPr>
          <p:nvPr>
            <p:ph type="ftr" sz="quarter" idx="3"/>
          </p:nvPr>
        </p:nvSpPr>
        <p:spPr>
          <a:xfrm>
            <a:off x="3238500" y="7"/>
            <a:ext cx="2781300" cy="504825"/>
          </a:xfrm>
          <a:prstGeom prst="rect">
            <a:avLst/>
          </a:prstGeom>
        </p:spPr>
        <p:txBody>
          <a:bodyPr vert="horz" lIns="90989" tIns="45497" rIns="90989" bIns="45497" rtlCol="0" anchor="ctr"/>
          <a:lstStyle>
            <a:lvl1pPr algn="l">
              <a:defRPr sz="1000" b="1">
                <a:solidFill>
                  <a:schemeClr val="bg1"/>
                </a:solidFill>
                <a:latin typeface="Verdana"/>
                <a:cs typeface="Verdana"/>
              </a:defRPr>
            </a:lvl1pPr>
          </a:lstStyle>
          <a:p>
            <a:r>
              <a:rPr lang="fr-FR" dirty="0" smtClean="0">
                <a:solidFill>
                  <a:prstClr val="white"/>
                </a:solidFill>
              </a:rPr>
              <a:t>Titre de la Présentation &gt; Titre de la partie</a:t>
            </a:r>
            <a:endParaRPr lang="fr-FR" dirty="0">
              <a:solidFill>
                <a:prstClr val="white"/>
              </a:solidFill>
            </a:endParaRPr>
          </a:p>
        </p:txBody>
      </p:sp>
      <p:sp>
        <p:nvSpPr>
          <p:cNvPr id="24" name="Espace réservé du numéro de diapositive 12"/>
          <p:cNvSpPr>
            <a:spLocks noGrp="1"/>
          </p:cNvSpPr>
          <p:nvPr>
            <p:ph type="sldNum" sz="quarter" idx="4"/>
          </p:nvPr>
        </p:nvSpPr>
        <p:spPr>
          <a:xfrm>
            <a:off x="8534401" y="309572"/>
            <a:ext cx="454556" cy="261937"/>
          </a:xfrm>
          <a:prstGeom prst="rect">
            <a:avLst/>
          </a:prstGeom>
        </p:spPr>
        <p:txBody>
          <a:bodyPr vert="horz" lIns="90989" tIns="45497" rIns="90989" bIns="45497" rtlCol="0" anchor="ctr"/>
          <a:lstStyle>
            <a:lvl1pPr algn="r">
              <a:defRPr sz="1000" b="1">
                <a:solidFill>
                  <a:srgbClr val="AFB1A5"/>
                </a:solidFill>
                <a:latin typeface="Verdana"/>
                <a:cs typeface="Verdana"/>
              </a:defRPr>
            </a:lvl1pPr>
          </a:lstStyle>
          <a:p>
            <a:fld id="{5218769A-50D9-1C4C-9512-66508DF9699F}" type="slidenum">
              <a:rPr lang="fr-FR" smtClean="0"/>
              <a:pPr/>
              <a:t>‹N°›</a:t>
            </a:fld>
            <a:endParaRPr lang="fr-FR" dirty="0"/>
          </a:p>
        </p:txBody>
      </p:sp>
    </p:spTree>
    <p:extLst>
      <p:ext uri="{BB962C8B-B14F-4D97-AF65-F5344CB8AC3E}">
        <p14:creationId xmlns:p14="http://schemas.microsoft.com/office/powerpoint/2010/main" val="365438946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pic>
        <p:nvPicPr>
          <p:cNvPr id="6" name="Image 5" descr="fond_diapos.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re 1"/>
          <p:cNvSpPr>
            <a:spLocks noGrp="1"/>
          </p:cNvSpPr>
          <p:nvPr>
            <p:ph type="title"/>
          </p:nvPr>
        </p:nvSpPr>
        <p:spPr>
          <a:xfrm>
            <a:off x="457200" y="774700"/>
            <a:ext cx="8229600" cy="520700"/>
          </a:xfrm>
        </p:spPr>
        <p:txBody>
          <a:bodyPr>
            <a:normAutofit/>
          </a:bodyPr>
          <a:lstStyle>
            <a:lvl1pPr algn="l">
              <a:defRPr sz="2600" b="1">
                <a:solidFill>
                  <a:srgbClr val="2663B4"/>
                </a:solidFill>
              </a:defRPr>
            </a:lvl1pPr>
          </a:lstStyle>
          <a:p>
            <a:r>
              <a:rPr lang="fr-FR" smtClean="0"/>
              <a:t>Cliquez et modifiez le titre</a:t>
            </a:r>
            <a:endParaRPr lang="fr-FR" dirty="0"/>
          </a:p>
        </p:txBody>
      </p:sp>
      <p:sp>
        <p:nvSpPr>
          <p:cNvPr id="7" name="Espace réservé de la date 6"/>
          <p:cNvSpPr>
            <a:spLocks noGrp="1"/>
          </p:cNvSpPr>
          <p:nvPr>
            <p:ph type="dt" sz="half" idx="10"/>
          </p:nvPr>
        </p:nvSpPr>
        <p:spPr/>
        <p:txBody>
          <a:bodyPr/>
          <a:lstStyle/>
          <a:p>
            <a:fld id="{FB666D7B-F4B9-8649-93D3-254CAE3C6839}" type="datetime1">
              <a:rPr lang="fr-FR" smtClean="0"/>
              <a:pPr/>
              <a:t>18/04/2014</a:t>
            </a:fld>
            <a:endParaRPr lang="fr-FR" dirty="0"/>
          </a:p>
        </p:txBody>
      </p:sp>
      <p:sp>
        <p:nvSpPr>
          <p:cNvPr id="8" name="Espace réservé du pied de page 7"/>
          <p:cNvSpPr>
            <a:spLocks noGrp="1"/>
          </p:cNvSpPr>
          <p:nvPr>
            <p:ph type="ftr" sz="quarter" idx="11"/>
          </p:nvPr>
        </p:nvSpPr>
        <p:spPr/>
        <p:txBody>
          <a:bodyPr/>
          <a:lstStyle/>
          <a:p>
            <a:r>
              <a:rPr lang="fr-FR" dirty="0" smtClean="0">
                <a:solidFill>
                  <a:prstClr val="white"/>
                </a:solidFill>
              </a:rPr>
              <a:t>Titre de la Présentation &gt; Titre de la partie</a:t>
            </a:r>
            <a:endParaRPr lang="fr-FR" dirty="0">
              <a:solidFill>
                <a:prstClr val="white"/>
              </a:solidFill>
            </a:endParaRPr>
          </a:p>
        </p:txBody>
      </p:sp>
      <p:sp>
        <p:nvSpPr>
          <p:cNvPr id="9" name="Espace réservé du numéro de diapositive 8"/>
          <p:cNvSpPr>
            <a:spLocks noGrp="1"/>
          </p:cNvSpPr>
          <p:nvPr>
            <p:ph type="sldNum" sz="quarter" idx="12"/>
          </p:nvPr>
        </p:nvSpPr>
        <p:spPr/>
        <p:txBody>
          <a:bodyPr/>
          <a:lstStyle/>
          <a:p>
            <a:fld id="{93463C0C-1AA8-7B47-8CA8-BFBFDC78ABA1}" type="slidenum">
              <a:rPr lang="fr-FR" smtClean="0"/>
              <a:pPr/>
              <a:t>‹N°›</a:t>
            </a:fld>
            <a:endParaRPr lang="fr-FR" dirty="0"/>
          </a:p>
        </p:txBody>
      </p:sp>
    </p:spTree>
    <p:extLst>
      <p:ext uri="{BB962C8B-B14F-4D97-AF65-F5344CB8AC3E}">
        <p14:creationId xmlns:p14="http://schemas.microsoft.com/office/powerpoint/2010/main" val="255100365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1" name="Espace réservé de la date 10"/>
          <p:cNvSpPr>
            <a:spLocks noGrp="1"/>
          </p:cNvSpPr>
          <p:nvPr>
            <p:ph type="dt" sz="half" idx="2"/>
          </p:nvPr>
        </p:nvSpPr>
        <p:spPr>
          <a:xfrm>
            <a:off x="7429499" y="309572"/>
            <a:ext cx="1104902" cy="261937"/>
          </a:xfrm>
          <a:prstGeom prst="rect">
            <a:avLst/>
          </a:prstGeom>
        </p:spPr>
        <p:txBody>
          <a:bodyPr vert="horz" lIns="90989" tIns="45497" rIns="90989" bIns="45497" rtlCol="0" anchor="ctr"/>
          <a:lstStyle>
            <a:lvl1pPr algn="ctr">
              <a:defRPr sz="1000">
                <a:solidFill>
                  <a:srgbClr val="AFB1A5"/>
                </a:solidFill>
                <a:latin typeface="Verdana"/>
                <a:cs typeface="Verdana"/>
              </a:defRPr>
            </a:lvl1pPr>
          </a:lstStyle>
          <a:p>
            <a:fld id="{C4B53290-D913-0D47-9AE3-E558EC6ECF33}" type="datetime1">
              <a:rPr lang="fr-FR" smtClean="0"/>
              <a:pPr/>
              <a:t>18/04/2014</a:t>
            </a:fld>
            <a:endParaRPr lang="fr-FR" dirty="0"/>
          </a:p>
        </p:txBody>
      </p:sp>
      <p:sp>
        <p:nvSpPr>
          <p:cNvPr id="12" name="Espace réservé du pied de page 11"/>
          <p:cNvSpPr>
            <a:spLocks noGrp="1"/>
          </p:cNvSpPr>
          <p:nvPr>
            <p:ph type="ftr" sz="quarter" idx="3"/>
          </p:nvPr>
        </p:nvSpPr>
        <p:spPr>
          <a:xfrm>
            <a:off x="3238500" y="7"/>
            <a:ext cx="2781300" cy="504825"/>
          </a:xfrm>
          <a:prstGeom prst="rect">
            <a:avLst/>
          </a:prstGeom>
        </p:spPr>
        <p:txBody>
          <a:bodyPr vert="horz" lIns="90989" tIns="45497" rIns="90989" bIns="45497" rtlCol="0" anchor="ctr"/>
          <a:lstStyle>
            <a:lvl1pPr algn="l">
              <a:defRPr sz="1000" b="1">
                <a:solidFill>
                  <a:schemeClr val="bg1"/>
                </a:solidFill>
                <a:latin typeface="Verdana"/>
                <a:cs typeface="Verdana"/>
              </a:defRPr>
            </a:lvl1pPr>
          </a:lstStyle>
          <a:p>
            <a:r>
              <a:rPr lang="fr-FR" dirty="0" smtClean="0">
                <a:solidFill>
                  <a:prstClr val="white"/>
                </a:solidFill>
              </a:rPr>
              <a:t>Titre de la Présentation &gt; Titre de la partie</a:t>
            </a:r>
            <a:endParaRPr lang="fr-FR" dirty="0">
              <a:solidFill>
                <a:prstClr val="white"/>
              </a:solidFill>
            </a:endParaRPr>
          </a:p>
        </p:txBody>
      </p:sp>
      <p:sp>
        <p:nvSpPr>
          <p:cNvPr id="13" name="Espace réservé du numéro de diapositive 12"/>
          <p:cNvSpPr>
            <a:spLocks noGrp="1"/>
          </p:cNvSpPr>
          <p:nvPr>
            <p:ph type="sldNum" sz="quarter" idx="4"/>
          </p:nvPr>
        </p:nvSpPr>
        <p:spPr>
          <a:xfrm>
            <a:off x="8534401" y="309572"/>
            <a:ext cx="454556" cy="261937"/>
          </a:xfrm>
          <a:prstGeom prst="rect">
            <a:avLst/>
          </a:prstGeom>
        </p:spPr>
        <p:txBody>
          <a:bodyPr vert="horz" lIns="90989" tIns="45497" rIns="90989" bIns="45497" rtlCol="0" anchor="ctr"/>
          <a:lstStyle>
            <a:lvl1pPr algn="r">
              <a:defRPr sz="1000" b="1">
                <a:solidFill>
                  <a:srgbClr val="AFB1A5"/>
                </a:solidFill>
                <a:latin typeface="Verdana"/>
                <a:cs typeface="Verdana"/>
              </a:defRPr>
            </a:lvl1pPr>
          </a:lstStyle>
          <a:p>
            <a:fld id="{93463C0C-1AA8-7B47-8CA8-BFBFDC78ABA1}" type="slidenum">
              <a:rPr lang="fr-FR" smtClean="0"/>
              <a:pPr/>
              <a:t>‹N°›</a:t>
            </a:fld>
            <a:endParaRPr lang="fr-FR" dirty="0"/>
          </a:p>
        </p:txBody>
      </p:sp>
      <p:sp>
        <p:nvSpPr>
          <p:cNvPr id="8" name="Titre 1"/>
          <p:cNvSpPr>
            <a:spLocks noGrp="1"/>
          </p:cNvSpPr>
          <p:nvPr>
            <p:ph type="title"/>
          </p:nvPr>
        </p:nvSpPr>
        <p:spPr>
          <a:xfrm>
            <a:off x="457200" y="774700"/>
            <a:ext cx="8229600" cy="520700"/>
          </a:xfrm>
        </p:spPr>
        <p:txBody>
          <a:bodyPr>
            <a:normAutofit/>
          </a:bodyPr>
          <a:lstStyle>
            <a:lvl1pPr algn="l">
              <a:defRPr sz="2600" b="1">
                <a:solidFill>
                  <a:srgbClr val="2663B4"/>
                </a:solidFill>
              </a:defRPr>
            </a:lvl1pPr>
          </a:lstStyle>
          <a:p>
            <a:r>
              <a:rPr lang="fr-FR" smtClean="0"/>
              <a:t>Cliquez et modifiez le titre</a:t>
            </a:r>
            <a:endParaRPr lang="fr-FR" dirty="0"/>
          </a:p>
        </p:txBody>
      </p:sp>
    </p:spTree>
    <p:extLst>
      <p:ext uri="{BB962C8B-B14F-4D97-AF65-F5344CB8AC3E}">
        <p14:creationId xmlns:p14="http://schemas.microsoft.com/office/powerpoint/2010/main" val="340645148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8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41"/>
            <a:ext cx="7772400" cy="1362075"/>
          </a:xfrm>
          <a:prstGeom prst="rect">
            <a:avLst/>
          </a:prstGeom>
        </p:spPr>
        <p:txBody>
          <a:bodyPr anchor="t">
            <a:normAutofit/>
          </a:bodyPr>
          <a:lstStyle>
            <a:lvl1pPr algn="l">
              <a:defRPr sz="2600" b="1" cap="all"/>
            </a:lvl1pPr>
          </a:lstStyle>
          <a:p>
            <a:r>
              <a:rPr lang="fr-FR" smtClean="0"/>
              <a:t>Cliquez et modifiez le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4944" indent="0">
              <a:buNone/>
              <a:defRPr sz="1800">
                <a:solidFill>
                  <a:schemeClr val="tx1">
                    <a:tint val="75000"/>
                  </a:schemeClr>
                </a:solidFill>
              </a:defRPr>
            </a:lvl2pPr>
            <a:lvl3pPr marL="909891" indent="0">
              <a:buNone/>
              <a:defRPr sz="1600">
                <a:solidFill>
                  <a:schemeClr val="tx1">
                    <a:tint val="75000"/>
                  </a:schemeClr>
                </a:solidFill>
              </a:defRPr>
            </a:lvl3pPr>
            <a:lvl4pPr marL="1364836" indent="0">
              <a:buNone/>
              <a:defRPr sz="1400">
                <a:solidFill>
                  <a:schemeClr val="tx1">
                    <a:tint val="75000"/>
                  </a:schemeClr>
                </a:solidFill>
              </a:defRPr>
            </a:lvl4pPr>
            <a:lvl5pPr marL="1819780" indent="0">
              <a:buNone/>
              <a:defRPr sz="1400">
                <a:solidFill>
                  <a:schemeClr val="tx1">
                    <a:tint val="75000"/>
                  </a:schemeClr>
                </a:solidFill>
              </a:defRPr>
            </a:lvl5pPr>
            <a:lvl6pPr marL="2274721" indent="0">
              <a:buNone/>
              <a:defRPr sz="1400">
                <a:solidFill>
                  <a:schemeClr val="tx1">
                    <a:tint val="75000"/>
                  </a:schemeClr>
                </a:solidFill>
              </a:defRPr>
            </a:lvl6pPr>
            <a:lvl7pPr marL="2729668" indent="0">
              <a:buNone/>
              <a:defRPr sz="1400">
                <a:solidFill>
                  <a:schemeClr val="tx1">
                    <a:tint val="75000"/>
                  </a:schemeClr>
                </a:solidFill>
              </a:defRPr>
            </a:lvl7pPr>
            <a:lvl8pPr marL="3184614" indent="0">
              <a:buNone/>
              <a:defRPr sz="1400">
                <a:solidFill>
                  <a:schemeClr val="tx1">
                    <a:tint val="75000"/>
                  </a:schemeClr>
                </a:solidFill>
              </a:defRPr>
            </a:lvl8pPr>
            <a:lvl9pPr marL="3639563" indent="0">
              <a:buNone/>
              <a:defRPr sz="1400">
                <a:solidFill>
                  <a:schemeClr val="tx1">
                    <a:tint val="75000"/>
                  </a:schemeClr>
                </a:solidFill>
              </a:defRPr>
            </a:lvl9pPr>
          </a:lstStyle>
          <a:p>
            <a:pPr lvl="0"/>
            <a:r>
              <a:rPr lang="fr-FR" smtClean="0"/>
              <a:t>Cliquez pour modifier les styles du texte du masque</a:t>
            </a:r>
          </a:p>
        </p:txBody>
      </p:sp>
      <p:sp>
        <p:nvSpPr>
          <p:cNvPr id="7" name="Espace réservé du pied de page 3"/>
          <p:cNvSpPr txBox="1">
            <a:spLocks noGrp="1"/>
          </p:cNvSpPr>
          <p:nvPr/>
        </p:nvSpPr>
        <p:spPr bwMode="auto">
          <a:xfrm>
            <a:off x="3335130" y="1159403"/>
            <a:ext cx="4119218" cy="48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a:defRPr sz="2600" baseline="-25000">
                <a:solidFill>
                  <a:schemeClr val="tx1"/>
                </a:solidFill>
                <a:latin typeface="Times" charset="0"/>
                <a:ea typeface="ＭＳ Ｐゴシック" charset="0"/>
                <a:cs typeface="ＭＳ Ｐゴシック" charset="0"/>
              </a:defRPr>
            </a:lvl1pPr>
            <a:lvl2pPr>
              <a:defRPr sz="2600" baseline="-25000">
                <a:solidFill>
                  <a:schemeClr val="tx1"/>
                </a:solidFill>
                <a:latin typeface="Times" charset="0"/>
                <a:ea typeface="ＭＳ Ｐゴシック" charset="0"/>
              </a:defRPr>
            </a:lvl2pPr>
            <a:lvl3pPr marL="1143000" indent="-228600">
              <a:defRPr sz="2600" baseline="-25000">
                <a:solidFill>
                  <a:schemeClr val="tx1"/>
                </a:solidFill>
                <a:latin typeface="Times" charset="0"/>
                <a:ea typeface="ＭＳ Ｐゴシック" charset="0"/>
              </a:defRPr>
            </a:lvl3pPr>
            <a:lvl4pPr marL="1600200" indent="-228600">
              <a:defRPr sz="2600" baseline="-25000">
                <a:solidFill>
                  <a:schemeClr val="tx1"/>
                </a:solidFill>
                <a:latin typeface="Times" charset="0"/>
                <a:ea typeface="ＭＳ Ｐゴシック" charset="0"/>
              </a:defRPr>
            </a:lvl4pPr>
            <a:lvl5pPr marL="2057400" indent="-228600">
              <a:defRPr sz="2600" baseline="-25000">
                <a:solidFill>
                  <a:schemeClr val="tx1"/>
                </a:solidFill>
                <a:latin typeface="Times" charset="0"/>
                <a:ea typeface="ＭＳ Ｐゴシック" charset="0"/>
              </a:defRPr>
            </a:lvl5pPr>
            <a:lvl6pPr marL="2514600" indent="-228600" eaLnBrk="0" fontAlgn="base" hangingPunct="0">
              <a:spcBef>
                <a:spcPct val="0"/>
              </a:spcBef>
              <a:spcAft>
                <a:spcPct val="0"/>
              </a:spcAft>
              <a:defRPr sz="2600" baseline="-25000">
                <a:solidFill>
                  <a:schemeClr val="tx1"/>
                </a:solidFill>
                <a:latin typeface="Times" charset="0"/>
                <a:ea typeface="ＭＳ Ｐゴシック" charset="0"/>
              </a:defRPr>
            </a:lvl6pPr>
            <a:lvl7pPr marL="2971800" indent="-228600" eaLnBrk="0" fontAlgn="base" hangingPunct="0">
              <a:spcBef>
                <a:spcPct val="0"/>
              </a:spcBef>
              <a:spcAft>
                <a:spcPct val="0"/>
              </a:spcAft>
              <a:defRPr sz="2600" baseline="-25000">
                <a:solidFill>
                  <a:schemeClr val="tx1"/>
                </a:solidFill>
                <a:latin typeface="Times" charset="0"/>
                <a:ea typeface="ＭＳ Ｐゴシック" charset="0"/>
              </a:defRPr>
            </a:lvl7pPr>
            <a:lvl8pPr marL="3429000" indent="-228600" eaLnBrk="0" fontAlgn="base" hangingPunct="0">
              <a:spcBef>
                <a:spcPct val="0"/>
              </a:spcBef>
              <a:spcAft>
                <a:spcPct val="0"/>
              </a:spcAft>
              <a:defRPr sz="2600" baseline="-25000">
                <a:solidFill>
                  <a:schemeClr val="tx1"/>
                </a:solidFill>
                <a:latin typeface="Times" charset="0"/>
                <a:ea typeface="ＭＳ Ｐゴシック" charset="0"/>
              </a:defRPr>
            </a:lvl8pPr>
            <a:lvl9pPr marL="3886200" indent="-228600" eaLnBrk="0" fontAlgn="base" hangingPunct="0">
              <a:spcBef>
                <a:spcPct val="0"/>
              </a:spcBef>
              <a:spcAft>
                <a:spcPct val="0"/>
              </a:spcAft>
              <a:defRPr sz="2600" baseline="-25000">
                <a:solidFill>
                  <a:schemeClr val="tx1"/>
                </a:solidFill>
                <a:latin typeface="Times" charset="0"/>
                <a:ea typeface="ＭＳ Ｐゴシック" charset="0"/>
              </a:defRPr>
            </a:lvl9pPr>
          </a:lstStyle>
          <a:p>
            <a:pPr defTabSz="454944"/>
            <a:r>
              <a:rPr lang="fr-FR" sz="1000" b="1" baseline="0" dirty="0" smtClean="0">
                <a:solidFill>
                  <a:srgbClr val="FFFFFF"/>
                </a:solidFill>
                <a:latin typeface="Verdana" charset="0"/>
                <a:cs typeface="Arial" charset="0"/>
              </a:rPr>
              <a:t>TITRE DE LA PRÉSENTATION</a:t>
            </a:r>
          </a:p>
          <a:p>
            <a:pPr defTabSz="454944"/>
            <a:r>
              <a:rPr lang="fr-FR" sz="1000" b="1" baseline="0" dirty="0" smtClean="0">
                <a:solidFill>
                  <a:srgbClr val="FFFFFF"/>
                </a:solidFill>
                <a:latin typeface="Verdana" charset="0"/>
                <a:cs typeface="Arial" charset="0"/>
              </a:rPr>
              <a:t>&gt; TITRE </a:t>
            </a:r>
            <a:r>
              <a:rPr lang="fr-FR" sz="1000" b="1" baseline="0" dirty="0">
                <a:solidFill>
                  <a:srgbClr val="FFFFFF"/>
                </a:solidFill>
                <a:latin typeface="Verdana" charset="0"/>
                <a:cs typeface="Arial" charset="0"/>
              </a:rPr>
              <a:t>DE LA PARTIE</a:t>
            </a:r>
          </a:p>
        </p:txBody>
      </p:sp>
      <p:sp>
        <p:nvSpPr>
          <p:cNvPr id="8" name="Espace réservé de la date 10"/>
          <p:cNvSpPr>
            <a:spLocks noGrp="1"/>
          </p:cNvSpPr>
          <p:nvPr>
            <p:ph type="dt" sz="half" idx="2"/>
          </p:nvPr>
        </p:nvSpPr>
        <p:spPr>
          <a:xfrm>
            <a:off x="7429499" y="309572"/>
            <a:ext cx="1104902" cy="261937"/>
          </a:xfrm>
          <a:prstGeom prst="rect">
            <a:avLst/>
          </a:prstGeom>
        </p:spPr>
        <p:txBody>
          <a:bodyPr vert="horz" lIns="90989" tIns="45497" rIns="90989" bIns="45497" rtlCol="0" anchor="ctr"/>
          <a:lstStyle>
            <a:lvl1pPr algn="ctr">
              <a:defRPr sz="1000">
                <a:solidFill>
                  <a:srgbClr val="AFB1A5"/>
                </a:solidFill>
                <a:latin typeface="Verdana"/>
                <a:cs typeface="Verdana"/>
              </a:defRPr>
            </a:lvl1pPr>
          </a:lstStyle>
          <a:p>
            <a:fld id="{9996A9BA-ABFA-5B47-B79D-099A84A20D94}" type="datetime1">
              <a:rPr lang="fr-FR" smtClean="0"/>
              <a:pPr/>
              <a:t>18/04/2014</a:t>
            </a:fld>
            <a:endParaRPr lang="fr-FR" dirty="0"/>
          </a:p>
        </p:txBody>
      </p:sp>
      <p:sp>
        <p:nvSpPr>
          <p:cNvPr id="9" name="Espace réservé du pied de page 11"/>
          <p:cNvSpPr>
            <a:spLocks noGrp="1"/>
          </p:cNvSpPr>
          <p:nvPr>
            <p:ph type="ftr" sz="quarter" idx="3"/>
          </p:nvPr>
        </p:nvSpPr>
        <p:spPr>
          <a:xfrm>
            <a:off x="3238500" y="7"/>
            <a:ext cx="2781300" cy="504825"/>
          </a:xfrm>
          <a:prstGeom prst="rect">
            <a:avLst/>
          </a:prstGeom>
        </p:spPr>
        <p:txBody>
          <a:bodyPr vert="horz" lIns="90989" tIns="45497" rIns="90989" bIns="45497" rtlCol="0" anchor="ctr"/>
          <a:lstStyle>
            <a:lvl1pPr algn="l">
              <a:defRPr sz="1000" b="1">
                <a:solidFill>
                  <a:schemeClr val="bg1"/>
                </a:solidFill>
                <a:latin typeface="Verdana"/>
                <a:cs typeface="Verdana"/>
              </a:defRPr>
            </a:lvl1pPr>
          </a:lstStyle>
          <a:p>
            <a:r>
              <a:rPr lang="fr-FR" dirty="0" smtClean="0">
                <a:solidFill>
                  <a:prstClr val="white"/>
                </a:solidFill>
              </a:rPr>
              <a:t>Titre de la Présentation &gt; Titre de la partie</a:t>
            </a:r>
            <a:endParaRPr lang="fr-FR" dirty="0">
              <a:solidFill>
                <a:prstClr val="white"/>
              </a:solidFill>
            </a:endParaRPr>
          </a:p>
        </p:txBody>
      </p:sp>
      <p:sp>
        <p:nvSpPr>
          <p:cNvPr id="10" name="Espace réservé du numéro de diapositive 12"/>
          <p:cNvSpPr>
            <a:spLocks noGrp="1"/>
          </p:cNvSpPr>
          <p:nvPr>
            <p:ph type="sldNum" sz="quarter" idx="4"/>
          </p:nvPr>
        </p:nvSpPr>
        <p:spPr>
          <a:xfrm>
            <a:off x="8534401" y="309572"/>
            <a:ext cx="454556" cy="261937"/>
          </a:xfrm>
          <a:prstGeom prst="rect">
            <a:avLst/>
          </a:prstGeom>
        </p:spPr>
        <p:txBody>
          <a:bodyPr vert="horz" lIns="90989" tIns="45497" rIns="90989" bIns="45497" rtlCol="0" anchor="ctr"/>
          <a:lstStyle>
            <a:lvl1pPr algn="r">
              <a:defRPr sz="1000" b="1">
                <a:solidFill>
                  <a:srgbClr val="AFB1A5"/>
                </a:solidFill>
                <a:latin typeface="Verdana"/>
                <a:cs typeface="Verdana"/>
              </a:defRPr>
            </a:lvl1pPr>
          </a:lstStyle>
          <a:p>
            <a:fld id="{93463C0C-1AA8-7B47-8CA8-BFBFDC78ABA1}" type="slidenum">
              <a:rPr lang="fr-FR" smtClean="0"/>
              <a:pPr/>
              <a:t>‹N°›</a:t>
            </a:fld>
            <a:endParaRPr lang="fr-FR" dirty="0"/>
          </a:p>
        </p:txBody>
      </p:sp>
    </p:spTree>
    <p:extLst>
      <p:ext uri="{BB962C8B-B14F-4D97-AF65-F5344CB8AC3E}">
        <p14:creationId xmlns:p14="http://schemas.microsoft.com/office/powerpoint/2010/main" val="21696475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600241"/>
            <a:ext cx="4038600" cy="4525963"/>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648200" y="1600241"/>
            <a:ext cx="4038600" cy="4525963"/>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Titre 1"/>
          <p:cNvSpPr>
            <a:spLocks noGrp="1"/>
          </p:cNvSpPr>
          <p:nvPr>
            <p:ph type="title"/>
          </p:nvPr>
        </p:nvSpPr>
        <p:spPr>
          <a:xfrm>
            <a:off x="457200" y="774700"/>
            <a:ext cx="8229600" cy="520700"/>
          </a:xfrm>
        </p:spPr>
        <p:txBody>
          <a:bodyPr>
            <a:normAutofit/>
          </a:bodyPr>
          <a:lstStyle>
            <a:lvl1pPr algn="l">
              <a:defRPr sz="2600" b="1">
                <a:solidFill>
                  <a:srgbClr val="2663B4"/>
                </a:solidFill>
              </a:defRPr>
            </a:lvl1pPr>
          </a:lstStyle>
          <a:p>
            <a:r>
              <a:rPr lang="fr-FR" smtClean="0"/>
              <a:t>Cliquez et modifiez le titre</a:t>
            </a:r>
            <a:endParaRPr lang="fr-FR" dirty="0"/>
          </a:p>
        </p:txBody>
      </p:sp>
      <p:sp>
        <p:nvSpPr>
          <p:cNvPr id="9" name="Espace réservé de la date 8"/>
          <p:cNvSpPr>
            <a:spLocks noGrp="1"/>
          </p:cNvSpPr>
          <p:nvPr>
            <p:ph type="dt" sz="half" idx="10"/>
          </p:nvPr>
        </p:nvSpPr>
        <p:spPr/>
        <p:txBody>
          <a:bodyPr/>
          <a:lstStyle/>
          <a:p>
            <a:fld id="{D81A588E-54AF-994D-963A-DF3B19864977}" type="datetime1">
              <a:rPr lang="fr-FR" smtClean="0"/>
              <a:pPr/>
              <a:t>18/04/2014</a:t>
            </a:fld>
            <a:endParaRPr lang="fr-FR" dirty="0"/>
          </a:p>
        </p:txBody>
      </p:sp>
      <p:sp>
        <p:nvSpPr>
          <p:cNvPr id="10" name="Espace réservé du pied de page 9"/>
          <p:cNvSpPr>
            <a:spLocks noGrp="1"/>
          </p:cNvSpPr>
          <p:nvPr>
            <p:ph type="ftr" sz="quarter" idx="11"/>
          </p:nvPr>
        </p:nvSpPr>
        <p:spPr/>
        <p:txBody>
          <a:bodyPr/>
          <a:lstStyle/>
          <a:p>
            <a:r>
              <a:rPr lang="fr-FR" dirty="0" smtClean="0">
                <a:solidFill>
                  <a:prstClr val="white"/>
                </a:solidFill>
              </a:rPr>
              <a:t>Titre de la Présentation &gt; Titre de la partie</a:t>
            </a:r>
            <a:endParaRPr lang="fr-FR" dirty="0">
              <a:solidFill>
                <a:prstClr val="white"/>
              </a:solidFill>
            </a:endParaRPr>
          </a:p>
        </p:txBody>
      </p:sp>
      <p:sp>
        <p:nvSpPr>
          <p:cNvPr id="11" name="Espace réservé du numéro de diapositive 10"/>
          <p:cNvSpPr>
            <a:spLocks noGrp="1"/>
          </p:cNvSpPr>
          <p:nvPr>
            <p:ph type="sldNum" sz="quarter" idx="12"/>
          </p:nvPr>
        </p:nvSpPr>
        <p:spPr/>
        <p:txBody>
          <a:bodyPr/>
          <a:lstStyle/>
          <a:p>
            <a:fld id="{93463C0C-1AA8-7B47-8CA8-BFBFDC78ABA1}" type="slidenum">
              <a:rPr lang="fr-FR" smtClean="0"/>
              <a:pPr/>
              <a:t>‹N°›</a:t>
            </a:fld>
            <a:endParaRPr lang="fr-FR" dirty="0"/>
          </a:p>
        </p:txBody>
      </p:sp>
    </p:spTree>
    <p:extLst>
      <p:ext uri="{BB962C8B-B14F-4D97-AF65-F5344CB8AC3E}">
        <p14:creationId xmlns:p14="http://schemas.microsoft.com/office/powerpoint/2010/main" val="291936899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1535113"/>
            <a:ext cx="4040188" cy="639762"/>
          </a:xfrm>
        </p:spPr>
        <p:txBody>
          <a:bodyPr anchor="b">
            <a:noAutofit/>
          </a:bodyPr>
          <a:lstStyle>
            <a:lvl1pPr marL="0" indent="0">
              <a:buNone/>
              <a:defRPr sz="1400" b="1"/>
            </a:lvl1pPr>
            <a:lvl2pPr marL="454944" indent="0">
              <a:buNone/>
              <a:defRPr sz="2000" b="1"/>
            </a:lvl2pPr>
            <a:lvl3pPr marL="909891" indent="0">
              <a:buNone/>
              <a:defRPr sz="1800" b="1"/>
            </a:lvl3pPr>
            <a:lvl4pPr marL="1364836" indent="0">
              <a:buNone/>
              <a:defRPr sz="1600" b="1"/>
            </a:lvl4pPr>
            <a:lvl5pPr marL="1819780" indent="0">
              <a:buNone/>
              <a:defRPr sz="1600" b="1"/>
            </a:lvl5pPr>
            <a:lvl6pPr marL="2274721" indent="0">
              <a:buNone/>
              <a:defRPr sz="1600" b="1"/>
            </a:lvl6pPr>
            <a:lvl7pPr marL="2729668" indent="0">
              <a:buNone/>
              <a:defRPr sz="1600" b="1"/>
            </a:lvl7pPr>
            <a:lvl8pPr marL="3184614" indent="0">
              <a:buNone/>
              <a:defRPr sz="1600" b="1"/>
            </a:lvl8pPr>
            <a:lvl9pPr marL="3639563" indent="0">
              <a:buNone/>
              <a:defRPr sz="1600" b="1"/>
            </a:lvl9pPr>
          </a:lstStyle>
          <a:p>
            <a:pPr lvl="0"/>
            <a:r>
              <a:rPr lang="fr-FR" dirty="0"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texte 4"/>
          <p:cNvSpPr>
            <a:spLocks noGrp="1"/>
          </p:cNvSpPr>
          <p:nvPr>
            <p:ph type="body" sz="quarter" idx="3"/>
          </p:nvPr>
        </p:nvSpPr>
        <p:spPr>
          <a:xfrm>
            <a:off x="4645025" y="1535113"/>
            <a:ext cx="4041775" cy="639762"/>
          </a:xfrm>
        </p:spPr>
        <p:txBody>
          <a:bodyPr anchor="b">
            <a:noAutofit/>
          </a:bodyPr>
          <a:lstStyle>
            <a:lvl1pPr marL="0" indent="0">
              <a:buNone/>
              <a:defRPr sz="1400" b="1"/>
            </a:lvl1pPr>
            <a:lvl2pPr marL="454944" indent="0">
              <a:buNone/>
              <a:defRPr sz="2000" b="1"/>
            </a:lvl2pPr>
            <a:lvl3pPr marL="909891" indent="0">
              <a:buNone/>
              <a:defRPr sz="1800" b="1"/>
            </a:lvl3pPr>
            <a:lvl4pPr marL="1364836" indent="0">
              <a:buNone/>
              <a:defRPr sz="1600" b="1"/>
            </a:lvl4pPr>
            <a:lvl5pPr marL="1819780" indent="0">
              <a:buNone/>
              <a:defRPr sz="1600" b="1"/>
            </a:lvl5pPr>
            <a:lvl6pPr marL="2274721" indent="0">
              <a:buNone/>
              <a:defRPr sz="1600" b="1"/>
            </a:lvl6pPr>
            <a:lvl7pPr marL="2729668" indent="0">
              <a:buNone/>
              <a:defRPr sz="1600" b="1"/>
            </a:lvl7pPr>
            <a:lvl8pPr marL="3184614" indent="0">
              <a:buNone/>
              <a:defRPr sz="1600" b="1"/>
            </a:lvl8pPr>
            <a:lvl9pPr marL="3639563" indent="0">
              <a:buNone/>
              <a:defRPr sz="1600" b="1"/>
            </a:lvl9pPr>
          </a:lstStyle>
          <a:p>
            <a:pPr lvl="0"/>
            <a:r>
              <a:rPr lang="fr-FR" dirty="0"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8" name="Titre 1"/>
          <p:cNvSpPr>
            <a:spLocks noGrp="1"/>
          </p:cNvSpPr>
          <p:nvPr>
            <p:ph type="title"/>
          </p:nvPr>
        </p:nvSpPr>
        <p:spPr>
          <a:xfrm>
            <a:off x="457200" y="774700"/>
            <a:ext cx="8229600" cy="520700"/>
          </a:xfrm>
        </p:spPr>
        <p:txBody>
          <a:bodyPr>
            <a:normAutofit/>
          </a:bodyPr>
          <a:lstStyle>
            <a:lvl1pPr algn="l">
              <a:defRPr sz="2600" b="1">
                <a:solidFill>
                  <a:srgbClr val="2663B4"/>
                </a:solidFill>
              </a:defRPr>
            </a:lvl1pPr>
          </a:lstStyle>
          <a:p>
            <a:r>
              <a:rPr lang="fr-FR" smtClean="0"/>
              <a:t>Cliquez et modifiez le titre</a:t>
            </a:r>
            <a:endParaRPr lang="fr-FR" dirty="0"/>
          </a:p>
        </p:txBody>
      </p:sp>
      <p:sp>
        <p:nvSpPr>
          <p:cNvPr id="2" name="Espace réservé de la date 1"/>
          <p:cNvSpPr>
            <a:spLocks noGrp="1"/>
          </p:cNvSpPr>
          <p:nvPr>
            <p:ph type="dt" sz="half" idx="10"/>
          </p:nvPr>
        </p:nvSpPr>
        <p:spPr/>
        <p:txBody>
          <a:bodyPr/>
          <a:lstStyle/>
          <a:p>
            <a:fld id="{AF996439-0D18-D146-94AD-BD6C3F9271D8}" type="datetime1">
              <a:rPr lang="fr-FR" smtClean="0"/>
              <a:pPr/>
              <a:t>18/04/2014</a:t>
            </a:fld>
            <a:endParaRPr lang="fr-FR" dirty="0"/>
          </a:p>
        </p:txBody>
      </p:sp>
      <p:sp>
        <p:nvSpPr>
          <p:cNvPr id="7" name="Espace réservé du pied de page 6"/>
          <p:cNvSpPr>
            <a:spLocks noGrp="1"/>
          </p:cNvSpPr>
          <p:nvPr>
            <p:ph type="ftr" sz="quarter" idx="11"/>
          </p:nvPr>
        </p:nvSpPr>
        <p:spPr/>
        <p:txBody>
          <a:bodyPr/>
          <a:lstStyle/>
          <a:p>
            <a:r>
              <a:rPr lang="fr-FR" dirty="0" smtClean="0">
                <a:solidFill>
                  <a:prstClr val="white"/>
                </a:solidFill>
              </a:rPr>
              <a:t>Titre de la Présentation &gt; Titre de la partie</a:t>
            </a:r>
            <a:endParaRPr lang="fr-FR" dirty="0">
              <a:solidFill>
                <a:prstClr val="white"/>
              </a:solidFill>
            </a:endParaRPr>
          </a:p>
        </p:txBody>
      </p:sp>
      <p:sp>
        <p:nvSpPr>
          <p:cNvPr id="9" name="Espace réservé du numéro de diapositive 8"/>
          <p:cNvSpPr>
            <a:spLocks noGrp="1"/>
          </p:cNvSpPr>
          <p:nvPr>
            <p:ph type="sldNum" sz="quarter" idx="12"/>
          </p:nvPr>
        </p:nvSpPr>
        <p:spPr/>
        <p:txBody>
          <a:bodyPr/>
          <a:lstStyle/>
          <a:p>
            <a:fld id="{93463C0C-1AA8-7B47-8CA8-BFBFDC78ABA1}" type="slidenum">
              <a:rPr lang="fr-FR" smtClean="0"/>
              <a:pPr/>
              <a:t>‹N°›</a:t>
            </a:fld>
            <a:endParaRPr lang="fr-FR" dirty="0"/>
          </a:p>
        </p:txBody>
      </p:sp>
    </p:spTree>
    <p:extLst>
      <p:ext uri="{BB962C8B-B14F-4D97-AF65-F5344CB8AC3E}">
        <p14:creationId xmlns:p14="http://schemas.microsoft.com/office/powerpoint/2010/main" val="41747839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3" name="Espace réservé de la date 10"/>
          <p:cNvSpPr>
            <a:spLocks noGrp="1"/>
          </p:cNvSpPr>
          <p:nvPr>
            <p:ph type="dt" sz="half" idx="2"/>
          </p:nvPr>
        </p:nvSpPr>
        <p:spPr>
          <a:xfrm>
            <a:off x="7429499" y="309572"/>
            <a:ext cx="1104902" cy="261937"/>
          </a:xfrm>
          <a:prstGeom prst="rect">
            <a:avLst/>
          </a:prstGeom>
        </p:spPr>
        <p:txBody>
          <a:bodyPr vert="horz" lIns="90989" tIns="45497" rIns="90989" bIns="45497" rtlCol="0" anchor="ctr"/>
          <a:lstStyle>
            <a:lvl1pPr algn="ctr">
              <a:defRPr sz="1000">
                <a:solidFill>
                  <a:srgbClr val="AFB1A5"/>
                </a:solidFill>
                <a:latin typeface="Verdana"/>
                <a:cs typeface="Verdana"/>
              </a:defRPr>
            </a:lvl1pPr>
          </a:lstStyle>
          <a:p>
            <a:fld id="{79267388-296D-7545-BDB0-A094CB0135F5}" type="datetime1">
              <a:rPr lang="fr-FR" smtClean="0"/>
              <a:pPr/>
              <a:t>18/04/2014</a:t>
            </a:fld>
            <a:endParaRPr lang="fr-FR" dirty="0"/>
          </a:p>
        </p:txBody>
      </p:sp>
      <p:sp>
        <p:nvSpPr>
          <p:cNvPr id="4" name="Espace réservé du pied de page 11"/>
          <p:cNvSpPr>
            <a:spLocks noGrp="1"/>
          </p:cNvSpPr>
          <p:nvPr>
            <p:ph type="ftr" sz="quarter" idx="3"/>
          </p:nvPr>
        </p:nvSpPr>
        <p:spPr>
          <a:xfrm>
            <a:off x="3238500" y="7"/>
            <a:ext cx="2781300" cy="504825"/>
          </a:xfrm>
          <a:prstGeom prst="rect">
            <a:avLst/>
          </a:prstGeom>
        </p:spPr>
        <p:txBody>
          <a:bodyPr vert="horz" lIns="90989" tIns="45497" rIns="90989" bIns="45497" rtlCol="0" anchor="ctr"/>
          <a:lstStyle>
            <a:lvl1pPr algn="l">
              <a:defRPr sz="1000" b="1">
                <a:solidFill>
                  <a:schemeClr val="bg1"/>
                </a:solidFill>
                <a:latin typeface="Verdana"/>
                <a:cs typeface="Verdana"/>
              </a:defRPr>
            </a:lvl1pPr>
          </a:lstStyle>
          <a:p>
            <a:r>
              <a:rPr lang="fr-FR" dirty="0" smtClean="0">
                <a:solidFill>
                  <a:prstClr val="white"/>
                </a:solidFill>
              </a:rPr>
              <a:t>Titre de la Présentation &gt; Titre de la partie</a:t>
            </a:r>
            <a:endParaRPr lang="fr-FR" dirty="0">
              <a:solidFill>
                <a:prstClr val="white"/>
              </a:solidFill>
            </a:endParaRPr>
          </a:p>
        </p:txBody>
      </p:sp>
      <p:sp>
        <p:nvSpPr>
          <p:cNvPr id="5" name="Espace réservé du numéro de diapositive 12"/>
          <p:cNvSpPr>
            <a:spLocks noGrp="1"/>
          </p:cNvSpPr>
          <p:nvPr>
            <p:ph type="sldNum" sz="quarter" idx="4"/>
          </p:nvPr>
        </p:nvSpPr>
        <p:spPr>
          <a:xfrm>
            <a:off x="8534442" y="-139701"/>
            <a:ext cx="609599" cy="711201"/>
          </a:xfrm>
          <a:prstGeom prst="rect">
            <a:avLst/>
          </a:prstGeom>
        </p:spPr>
        <p:txBody>
          <a:bodyPr vert="horz" lIns="90989" tIns="45497" rIns="90989" bIns="45497" rtlCol="0" anchor="ctr"/>
          <a:lstStyle>
            <a:lvl1pPr algn="r">
              <a:defRPr sz="4400" b="1">
                <a:solidFill>
                  <a:srgbClr val="AFB1A5"/>
                </a:solidFill>
                <a:latin typeface="Verdana"/>
                <a:cs typeface="Verdana"/>
              </a:defRPr>
            </a:lvl1pPr>
          </a:lstStyle>
          <a:p>
            <a:fld id="{93463C0C-1AA8-7B47-8CA8-BFBFDC78ABA1}" type="slidenum">
              <a:rPr lang="fr-FR" smtClean="0"/>
              <a:pPr/>
              <a:t>‹N°›</a:t>
            </a:fld>
            <a:endParaRPr lang="fr-FR" dirty="0"/>
          </a:p>
        </p:txBody>
      </p:sp>
      <p:sp>
        <p:nvSpPr>
          <p:cNvPr id="6" name="Titre 1"/>
          <p:cNvSpPr>
            <a:spLocks noGrp="1"/>
          </p:cNvSpPr>
          <p:nvPr>
            <p:ph type="title"/>
          </p:nvPr>
        </p:nvSpPr>
        <p:spPr>
          <a:xfrm>
            <a:off x="457200" y="774700"/>
            <a:ext cx="8229600" cy="520700"/>
          </a:xfrm>
        </p:spPr>
        <p:txBody>
          <a:bodyPr>
            <a:normAutofit/>
          </a:bodyPr>
          <a:lstStyle>
            <a:lvl1pPr algn="l">
              <a:defRPr sz="2600" b="1">
                <a:solidFill>
                  <a:srgbClr val="2663B4"/>
                </a:solidFill>
              </a:defRPr>
            </a:lvl1pPr>
          </a:lstStyle>
          <a:p>
            <a:r>
              <a:rPr lang="fr-FR" smtClean="0"/>
              <a:t>Cliquez et modifiez le titre</a:t>
            </a:r>
            <a:endParaRPr lang="fr-FR" dirty="0"/>
          </a:p>
        </p:txBody>
      </p:sp>
    </p:spTree>
    <p:extLst>
      <p:ext uri="{BB962C8B-B14F-4D97-AF65-F5344CB8AC3E}">
        <p14:creationId xmlns:p14="http://schemas.microsoft.com/office/powerpoint/2010/main" val="18312729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8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6" name="Espace réservé de la date 10"/>
          <p:cNvSpPr>
            <a:spLocks noGrp="1"/>
          </p:cNvSpPr>
          <p:nvPr>
            <p:ph type="dt" sz="half" idx="2"/>
          </p:nvPr>
        </p:nvSpPr>
        <p:spPr>
          <a:xfrm>
            <a:off x="7429499" y="309572"/>
            <a:ext cx="1104902" cy="261937"/>
          </a:xfrm>
          <a:prstGeom prst="rect">
            <a:avLst/>
          </a:prstGeom>
        </p:spPr>
        <p:txBody>
          <a:bodyPr vert="horz" lIns="90989" tIns="45497" rIns="90989" bIns="45497" rtlCol="0" anchor="ctr"/>
          <a:lstStyle>
            <a:lvl1pPr algn="ctr">
              <a:defRPr sz="1000">
                <a:solidFill>
                  <a:srgbClr val="AFB1A5"/>
                </a:solidFill>
                <a:latin typeface="Verdana"/>
                <a:cs typeface="Verdana"/>
              </a:defRPr>
            </a:lvl1pPr>
          </a:lstStyle>
          <a:p>
            <a:fld id="{B080357A-5939-DE4D-B465-DC23F4316C3C}" type="datetime1">
              <a:rPr lang="fr-FR" smtClean="0"/>
              <a:pPr/>
              <a:t>18/04/2014</a:t>
            </a:fld>
            <a:endParaRPr lang="fr-FR" dirty="0"/>
          </a:p>
        </p:txBody>
      </p:sp>
      <p:sp>
        <p:nvSpPr>
          <p:cNvPr id="7" name="Espace réservé du pied de page 11"/>
          <p:cNvSpPr>
            <a:spLocks noGrp="1"/>
          </p:cNvSpPr>
          <p:nvPr>
            <p:ph type="ftr" sz="quarter" idx="3"/>
          </p:nvPr>
        </p:nvSpPr>
        <p:spPr>
          <a:xfrm>
            <a:off x="3238500" y="7"/>
            <a:ext cx="2781300" cy="504825"/>
          </a:xfrm>
          <a:prstGeom prst="rect">
            <a:avLst/>
          </a:prstGeom>
        </p:spPr>
        <p:txBody>
          <a:bodyPr vert="horz" lIns="90989" tIns="45497" rIns="90989" bIns="45497" rtlCol="0" anchor="ctr"/>
          <a:lstStyle>
            <a:lvl1pPr algn="l">
              <a:defRPr sz="1000" b="1">
                <a:solidFill>
                  <a:schemeClr val="bg1"/>
                </a:solidFill>
                <a:latin typeface="Verdana"/>
                <a:cs typeface="Verdana"/>
              </a:defRPr>
            </a:lvl1pPr>
          </a:lstStyle>
          <a:p>
            <a:r>
              <a:rPr lang="fr-FR" dirty="0" smtClean="0">
                <a:solidFill>
                  <a:prstClr val="white"/>
                </a:solidFill>
              </a:rPr>
              <a:t>Titre de la Présentation &gt; Titre de la partie</a:t>
            </a:r>
            <a:endParaRPr lang="fr-FR" dirty="0">
              <a:solidFill>
                <a:prstClr val="white"/>
              </a:solidFill>
            </a:endParaRPr>
          </a:p>
        </p:txBody>
      </p:sp>
      <p:sp>
        <p:nvSpPr>
          <p:cNvPr id="10" name="Espace réservé du numéro de diapositive 12"/>
          <p:cNvSpPr>
            <a:spLocks noGrp="1"/>
          </p:cNvSpPr>
          <p:nvPr>
            <p:ph type="sldNum" sz="quarter" idx="4"/>
          </p:nvPr>
        </p:nvSpPr>
        <p:spPr>
          <a:xfrm>
            <a:off x="8534401" y="309572"/>
            <a:ext cx="454556" cy="261937"/>
          </a:xfrm>
          <a:prstGeom prst="rect">
            <a:avLst/>
          </a:prstGeom>
        </p:spPr>
        <p:txBody>
          <a:bodyPr vert="horz" lIns="90989" tIns="45497" rIns="90989" bIns="45497" rtlCol="0" anchor="ctr"/>
          <a:lstStyle>
            <a:lvl1pPr algn="r">
              <a:defRPr sz="1000" b="1">
                <a:solidFill>
                  <a:srgbClr val="AFB1A5"/>
                </a:solidFill>
                <a:latin typeface="Verdana"/>
                <a:cs typeface="Verdana"/>
              </a:defRPr>
            </a:lvl1pPr>
          </a:lstStyle>
          <a:p>
            <a:fld id="{93463C0C-1AA8-7B47-8CA8-BFBFDC78ABA1}" type="slidenum">
              <a:rPr lang="fr-FR" smtClean="0"/>
              <a:pPr/>
              <a:t>‹N°›</a:t>
            </a:fld>
            <a:endParaRPr lang="fr-FR" dirty="0"/>
          </a:p>
        </p:txBody>
      </p:sp>
    </p:spTree>
    <p:extLst>
      <p:ext uri="{BB962C8B-B14F-4D97-AF65-F5344CB8AC3E}">
        <p14:creationId xmlns:p14="http://schemas.microsoft.com/office/powerpoint/2010/main" val="205441805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8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688025"/>
            <a:ext cx="3008313" cy="1162050"/>
          </a:xfrm>
          <a:prstGeom prst="rect">
            <a:avLst/>
          </a:prstGeom>
        </p:spPr>
        <p:txBody>
          <a:bodyPr anchor="b"/>
          <a:lstStyle>
            <a:lvl1pPr algn="l">
              <a:defRPr sz="2000" b="1"/>
            </a:lvl1pPr>
          </a:lstStyle>
          <a:p>
            <a:r>
              <a:rPr lang="fr-FR" smtClean="0"/>
              <a:t>Cliquez et modifiez le titre</a:t>
            </a:r>
            <a:endParaRPr lang="fr-FR" dirty="0"/>
          </a:p>
        </p:txBody>
      </p:sp>
      <p:sp>
        <p:nvSpPr>
          <p:cNvPr id="3" name="Espace réservé du contenu 2"/>
          <p:cNvSpPr>
            <a:spLocks noGrp="1"/>
          </p:cNvSpPr>
          <p:nvPr>
            <p:ph idx="1"/>
          </p:nvPr>
        </p:nvSpPr>
        <p:spPr>
          <a:xfrm>
            <a:off x="3575054" y="688060"/>
            <a:ext cx="5111750"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texte 3"/>
          <p:cNvSpPr>
            <a:spLocks noGrp="1"/>
          </p:cNvSpPr>
          <p:nvPr>
            <p:ph type="body" sz="half" idx="2"/>
          </p:nvPr>
        </p:nvSpPr>
        <p:spPr>
          <a:xfrm>
            <a:off x="457202" y="1850069"/>
            <a:ext cx="3008313" cy="4691063"/>
          </a:xfrm>
        </p:spPr>
        <p:txBody>
          <a:bodyPr/>
          <a:lstStyle>
            <a:lvl1pPr marL="0" indent="0">
              <a:buNone/>
              <a:defRPr sz="1400"/>
            </a:lvl1pPr>
            <a:lvl2pPr marL="454944" indent="0">
              <a:buNone/>
              <a:defRPr sz="1200"/>
            </a:lvl2pPr>
            <a:lvl3pPr marL="909891" indent="0">
              <a:buNone/>
              <a:defRPr sz="1000"/>
            </a:lvl3pPr>
            <a:lvl4pPr marL="1364836" indent="0">
              <a:buNone/>
              <a:defRPr sz="900"/>
            </a:lvl4pPr>
            <a:lvl5pPr marL="1819780" indent="0">
              <a:buNone/>
              <a:defRPr sz="900"/>
            </a:lvl5pPr>
            <a:lvl6pPr marL="2274721" indent="0">
              <a:buNone/>
              <a:defRPr sz="900"/>
            </a:lvl6pPr>
            <a:lvl7pPr marL="2729668" indent="0">
              <a:buNone/>
              <a:defRPr sz="900"/>
            </a:lvl7pPr>
            <a:lvl8pPr marL="3184614" indent="0">
              <a:buNone/>
              <a:defRPr sz="900"/>
            </a:lvl8pPr>
            <a:lvl9pPr marL="3639563"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0D1A0BE-B297-E04D-B79C-A93CD5673945}" type="datetime1">
              <a:rPr lang="fr-FR" smtClean="0"/>
              <a:pPr/>
              <a:t>18/04/2014</a:t>
            </a:fld>
            <a:endParaRPr lang="fr-FR" dirty="0"/>
          </a:p>
        </p:txBody>
      </p:sp>
      <p:sp>
        <p:nvSpPr>
          <p:cNvPr id="6" name="Espace réservé du pied de page 5"/>
          <p:cNvSpPr>
            <a:spLocks noGrp="1"/>
          </p:cNvSpPr>
          <p:nvPr>
            <p:ph type="ftr" sz="quarter" idx="11"/>
          </p:nvPr>
        </p:nvSpPr>
        <p:spPr/>
        <p:txBody>
          <a:bodyPr/>
          <a:lstStyle/>
          <a:p>
            <a:r>
              <a:rPr lang="fr-FR" dirty="0" smtClean="0">
                <a:solidFill>
                  <a:prstClr val="white"/>
                </a:solidFill>
              </a:rPr>
              <a:t>Titre de la Présentation &gt; Titre de la partie</a:t>
            </a:r>
            <a:endParaRPr lang="fr-FR" dirty="0">
              <a:solidFill>
                <a:prstClr val="white"/>
              </a:solidFill>
            </a:endParaRPr>
          </a:p>
        </p:txBody>
      </p:sp>
      <p:sp>
        <p:nvSpPr>
          <p:cNvPr id="7" name="Espace réservé du numéro de diapositive 6"/>
          <p:cNvSpPr>
            <a:spLocks noGrp="1"/>
          </p:cNvSpPr>
          <p:nvPr>
            <p:ph type="sldNum" sz="quarter" idx="12"/>
          </p:nvPr>
        </p:nvSpPr>
        <p:spPr/>
        <p:txBody>
          <a:bodyPr/>
          <a:lstStyle/>
          <a:p>
            <a:fld id="{93463C0C-1AA8-7B47-8CA8-BFBFDC78ABA1}" type="slidenum">
              <a:rPr lang="fr-FR" smtClean="0"/>
              <a:pPr/>
              <a:t>‹N°›</a:t>
            </a:fld>
            <a:endParaRPr lang="fr-FR" dirty="0"/>
          </a:p>
        </p:txBody>
      </p:sp>
    </p:spTree>
    <p:extLst>
      <p:ext uri="{BB962C8B-B14F-4D97-AF65-F5344CB8AC3E}">
        <p14:creationId xmlns:p14="http://schemas.microsoft.com/office/powerpoint/2010/main" val="250912314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lvl1pPr>
              <a:defRPr/>
            </a:lvl1pPr>
          </a:lstStyle>
          <a:p>
            <a:pPr>
              <a:defRPr/>
            </a:pPr>
            <a:fld id="{1FABAF49-D705-4D3E-A072-9B34FAF7C197}" type="datetime1">
              <a:rPr lang="fr-FR">
                <a:solidFill>
                  <a:srgbClr val="000000">
                    <a:tint val="75000"/>
                  </a:srgbClr>
                </a:solidFill>
              </a:rPr>
              <a:pPr>
                <a:defRPr/>
              </a:pPr>
              <a:t>18/04/2014</a:t>
            </a:fld>
            <a:endParaRPr lang="fr-FR">
              <a:solidFill>
                <a:srgbClr val="000000">
                  <a:tint val="75000"/>
                </a:srgbClr>
              </a:solidFill>
            </a:endParaRPr>
          </a:p>
        </p:txBody>
      </p:sp>
      <p:sp>
        <p:nvSpPr>
          <p:cNvPr id="4" name="Espace réservé du pied de page 3"/>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5" name="Espace réservé du numéro de diapositive 4"/>
          <p:cNvSpPr>
            <a:spLocks noGrp="1"/>
          </p:cNvSpPr>
          <p:nvPr>
            <p:ph type="sldNum" sz="quarter" idx="12"/>
          </p:nvPr>
        </p:nvSpPr>
        <p:spPr/>
        <p:txBody>
          <a:bodyPr/>
          <a:lstStyle>
            <a:lvl1pPr>
              <a:defRPr/>
            </a:lvl1pPr>
          </a:lstStyle>
          <a:p>
            <a:pPr>
              <a:defRPr/>
            </a:pPr>
            <a:fld id="{A4A1DA42-6C14-4270-B435-5F40697EE808}"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65843839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9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8"/>
          </a:xfrm>
          <a:prstGeom prst="rect">
            <a:avLst/>
          </a:prstGeo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normAutofit/>
          </a:bodyPr>
          <a:lstStyle>
            <a:lvl1pPr marL="0" indent="0">
              <a:buNone/>
              <a:defRPr sz="1400"/>
            </a:lvl1pPr>
            <a:lvl2pPr marL="454944" indent="0">
              <a:buNone/>
              <a:defRPr sz="2800"/>
            </a:lvl2pPr>
            <a:lvl3pPr marL="909891" indent="0">
              <a:buNone/>
              <a:defRPr sz="2400"/>
            </a:lvl3pPr>
            <a:lvl4pPr marL="1364836" indent="0">
              <a:buNone/>
              <a:defRPr sz="2000"/>
            </a:lvl4pPr>
            <a:lvl5pPr marL="1819780" indent="0">
              <a:buNone/>
              <a:defRPr sz="2000"/>
            </a:lvl5pPr>
            <a:lvl6pPr marL="2274721" indent="0">
              <a:buNone/>
              <a:defRPr sz="2000"/>
            </a:lvl6pPr>
            <a:lvl7pPr marL="2729668" indent="0">
              <a:buNone/>
              <a:defRPr sz="2000"/>
            </a:lvl7pPr>
            <a:lvl8pPr marL="3184614" indent="0">
              <a:buNone/>
              <a:defRPr sz="2000"/>
            </a:lvl8pPr>
            <a:lvl9pPr marL="3639563" indent="0">
              <a:buNone/>
              <a:defRPr sz="2000"/>
            </a:lvl9pPr>
          </a:lstStyle>
          <a:p>
            <a:r>
              <a:rPr lang="fr-FR" dirty="0" smtClean="0"/>
              <a:t>Faire glisser l'image vers l'espace réservé ou cliquer sur l'icône pour l'ajouter</a:t>
            </a:r>
            <a:endParaRPr lang="fr-FR" dirty="0"/>
          </a:p>
        </p:txBody>
      </p:sp>
      <p:sp>
        <p:nvSpPr>
          <p:cNvPr id="4" name="Espace réservé du texte 3"/>
          <p:cNvSpPr>
            <a:spLocks noGrp="1"/>
          </p:cNvSpPr>
          <p:nvPr>
            <p:ph type="body" sz="half" idx="2"/>
          </p:nvPr>
        </p:nvSpPr>
        <p:spPr>
          <a:xfrm>
            <a:off x="1792288" y="5367339"/>
            <a:ext cx="5486400" cy="804862"/>
          </a:xfrm>
        </p:spPr>
        <p:txBody>
          <a:bodyPr/>
          <a:lstStyle>
            <a:lvl1pPr marL="0" indent="0">
              <a:buNone/>
              <a:defRPr sz="1400"/>
            </a:lvl1pPr>
            <a:lvl2pPr marL="454944" indent="0">
              <a:buNone/>
              <a:defRPr sz="1200"/>
            </a:lvl2pPr>
            <a:lvl3pPr marL="909891" indent="0">
              <a:buNone/>
              <a:defRPr sz="1000"/>
            </a:lvl3pPr>
            <a:lvl4pPr marL="1364836" indent="0">
              <a:buNone/>
              <a:defRPr sz="900"/>
            </a:lvl4pPr>
            <a:lvl5pPr marL="1819780" indent="0">
              <a:buNone/>
              <a:defRPr sz="900"/>
            </a:lvl5pPr>
            <a:lvl6pPr marL="2274721" indent="0">
              <a:buNone/>
              <a:defRPr sz="900"/>
            </a:lvl6pPr>
            <a:lvl7pPr marL="2729668" indent="0">
              <a:buNone/>
              <a:defRPr sz="900"/>
            </a:lvl7pPr>
            <a:lvl8pPr marL="3184614" indent="0">
              <a:buNone/>
              <a:defRPr sz="900"/>
            </a:lvl8pPr>
            <a:lvl9pPr marL="3639563"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DED0E70-EFA6-4E4D-AEAA-6A264A1AADEB}" type="datetime1">
              <a:rPr lang="fr-FR" smtClean="0"/>
              <a:pPr/>
              <a:t>18/04/2014</a:t>
            </a:fld>
            <a:endParaRPr lang="fr-FR" dirty="0"/>
          </a:p>
        </p:txBody>
      </p:sp>
      <p:sp>
        <p:nvSpPr>
          <p:cNvPr id="6" name="Espace réservé du pied de page 5"/>
          <p:cNvSpPr>
            <a:spLocks noGrp="1"/>
          </p:cNvSpPr>
          <p:nvPr>
            <p:ph type="ftr" sz="quarter" idx="11"/>
          </p:nvPr>
        </p:nvSpPr>
        <p:spPr/>
        <p:txBody>
          <a:bodyPr/>
          <a:lstStyle/>
          <a:p>
            <a:r>
              <a:rPr lang="fr-FR" dirty="0" smtClean="0">
                <a:solidFill>
                  <a:prstClr val="white"/>
                </a:solidFill>
              </a:rPr>
              <a:t>Titre de la Présentation &gt; Titre de la partie</a:t>
            </a:r>
            <a:endParaRPr lang="fr-FR" dirty="0">
              <a:solidFill>
                <a:prstClr val="white"/>
              </a:solidFill>
            </a:endParaRPr>
          </a:p>
        </p:txBody>
      </p:sp>
      <p:sp>
        <p:nvSpPr>
          <p:cNvPr id="7" name="Espace réservé du numéro de diapositive 6"/>
          <p:cNvSpPr>
            <a:spLocks noGrp="1"/>
          </p:cNvSpPr>
          <p:nvPr>
            <p:ph type="sldNum" sz="quarter" idx="12"/>
          </p:nvPr>
        </p:nvSpPr>
        <p:spPr/>
        <p:txBody>
          <a:bodyPr/>
          <a:lstStyle/>
          <a:p>
            <a:fld id="{93463C0C-1AA8-7B47-8CA8-BFBFDC78ABA1}" type="slidenum">
              <a:rPr lang="fr-FR" smtClean="0"/>
              <a:pPr/>
              <a:t>‹N°›</a:t>
            </a:fld>
            <a:endParaRPr lang="fr-FR" dirty="0"/>
          </a:p>
        </p:txBody>
      </p:sp>
    </p:spTree>
    <p:extLst>
      <p:ext uri="{BB962C8B-B14F-4D97-AF65-F5344CB8AC3E}">
        <p14:creationId xmlns:p14="http://schemas.microsoft.com/office/powerpoint/2010/main" val="15296077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p:cSld name="Titre et texte vertical">
    <p:spTree>
      <p:nvGrpSpPr>
        <p:cNvPr id="1" name=""/>
        <p:cNvGrpSpPr/>
        <p:nvPr/>
      </p:nvGrpSpPr>
      <p:grpSpPr>
        <a:xfrm>
          <a:off x="0" y="0"/>
          <a:ext cx="0" cy="0"/>
          <a:chOff x="0" y="0"/>
          <a:chExt cx="0" cy="0"/>
        </a:xfrm>
      </p:grpSpPr>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Titre 1"/>
          <p:cNvSpPr>
            <a:spLocks noGrp="1"/>
          </p:cNvSpPr>
          <p:nvPr>
            <p:ph type="title"/>
          </p:nvPr>
        </p:nvSpPr>
        <p:spPr>
          <a:xfrm>
            <a:off x="457200" y="774700"/>
            <a:ext cx="8229600" cy="520700"/>
          </a:xfrm>
        </p:spPr>
        <p:txBody>
          <a:bodyPr>
            <a:normAutofit/>
          </a:bodyPr>
          <a:lstStyle>
            <a:lvl1pPr algn="l">
              <a:defRPr sz="2600" b="1">
                <a:solidFill>
                  <a:srgbClr val="2663B4"/>
                </a:solidFill>
              </a:defRPr>
            </a:lvl1pPr>
          </a:lstStyle>
          <a:p>
            <a:r>
              <a:rPr lang="fr-FR" smtClean="0"/>
              <a:t>Cliquez et modifiez le titre</a:t>
            </a:r>
            <a:endParaRPr lang="fr-FR" dirty="0"/>
          </a:p>
        </p:txBody>
      </p:sp>
      <p:sp>
        <p:nvSpPr>
          <p:cNvPr id="2" name="Espace réservé de la date 1"/>
          <p:cNvSpPr>
            <a:spLocks noGrp="1"/>
          </p:cNvSpPr>
          <p:nvPr>
            <p:ph type="dt" sz="half" idx="10"/>
          </p:nvPr>
        </p:nvSpPr>
        <p:spPr/>
        <p:txBody>
          <a:bodyPr/>
          <a:lstStyle/>
          <a:p>
            <a:fld id="{F2F5AD57-F38C-8A42-9FBF-3966ADD891AE}" type="datetime1">
              <a:rPr lang="fr-FR" smtClean="0"/>
              <a:pPr/>
              <a:t>18/04/2014</a:t>
            </a:fld>
            <a:endParaRPr lang="fr-FR" dirty="0"/>
          </a:p>
        </p:txBody>
      </p:sp>
      <p:sp>
        <p:nvSpPr>
          <p:cNvPr id="4" name="Espace réservé du pied de page 3"/>
          <p:cNvSpPr>
            <a:spLocks noGrp="1"/>
          </p:cNvSpPr>
          <p:nvPr>
            <p:ph type="ftr" sz="quarter" idx="11"/>
          </p:nvPr>
        </p:nvSpPr>
        <p:spPr/>
        <p:txBody>
          <a:bodyPr/>
          <a:lstStyle/>
          <a:p>
            <a:r>
              <a:rPr lang="fr-FR" dirty="0" smtClean="0">
                <a:solidFill>
                  <a:prstClr val="white"/>
                </a:solidFill>
              </a:rPr>
              <a:t>Titre de la Présentation &gt; Titre de la partie</a:t>
            </a:r>
            <a:endParaRPr lang="fr-FR" dirty="0">
              <a:solidFill>
                <a:prstClr val="white"/>
              </a:solidFill>
            </a:endParaRPr>
          </a:p>
        </p:txBody>
      </p:sp>
      <p:sp>
        <p:nvSpPr>
          <p:cNvPr id="6" name="Espace réservé du numéro de diapositive 5"/>
          <p:cNvSpPr>
            <a:spLocks noGrp="1"/>
          </p:cNvSpPr>
          <p:nvPr>
            <p:ph type="sldNum" sz="quarter" idx="12"/>
          </p:nvPr>
        </p:nvSpPr>
        <p:spPr/>
        <p:txBody>
          <a:bodyPr/>
          <a:lstStyle/>
          <a:p>
            <a:fld id="{93463C0C-1AA8-7B47-8CA8-BFBFDC78ABA1}" type="slidenum">
              <a:rPr lang="fr-FR" smtClean="0"/>
              <a:pPr/>
              <a:t>‹N°›</a:t>
            </a:fld>
            <a:endParaRPr lang="fr-FR" dirty="0"/>
          </a:p>
        </p:txBody>
      </p:sp>
    </p:spTree>
    <p:extLst>
      <p:ext uri="{BB962C8B-B14F-4D97-AF65-F5344CB8AC3E}">
        <p14:creationId xmlns:p14="http://schemas.microsoft.com/office/powerpoint/2010/main" val="139596482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1" y="774709"/>
            <a:ext cx="2057400" cy="5351463"/>
          </a:xfrm>
          <a:prstGeom prst="rect">
            <a:avLst/>
          </a:prstGeo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782679"/>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2EF6227-5F8C-0244-A816-0DD344A0F749}" type="datetime1">
              <a:rPr lang="fr-FR" smtClean="0"/>
              <a:pPr/>
              <a:t>18/04/2014</a:t>
            </a:fld>
            <a:endParaRPr lang="fr-FR" dirty="0"/>
          </a:p>
        </p:txBody>
      </p:sp>
      <p:sp>
        <p:nvSpPr>
          <p:cNvPr id="5" name="Espace réservé du pied de page 4"/>
          <p:cNvSpPr>
            <a:spLocks noGrp="1"/>
          </p:cNvSpPr>
          <p:nvPr>
            <p:ph type="ftr" sz="quarter" idx="11"/>
          </p:nvPr>
        </p:nvSpPr>
        <p:spPr/>
        <p:txBody>
          <a:bodyPr/>
          <a:lstStyle/>
          <a:p>
            <a:r>
              <a:rPr lang="fr-FR" dirty="0" smtClean="0">
                <a:solidFill>
                  <a:prstClr val="white"/>
                </a:solidFill>
              </a:rPr>
              <a:t>Titre de la Présentation &gt; Titre de la partie</a:t>
            </a:r>
            <a:endParaRPr lang="fr-FR" dirty="0">
              <a:solidFill>
                <a:prstClr val="white"/>
              </a:solidFill>
            </a:endParaRPr>
          </a:p>
        </p:txBody>
      </p:sp>
      <p:sp>
        <p:nvSpPr>
          <p:cNvPr id="6" name="Espace réservé du numéro de diapositive 5"/>
          <p:cNvSpPr>
            <a:spLocks noGrp="1"/>
          </p:cNvSpPr>
          <p:nvPr>
            <p:ph type="sldNum" sz="quarter" idx="12"/>
          </p:nvPr>
        </p:nvSpPr>
        <p:spPr/>
        <p:txBody>
          <a:bodyPr/>
          <a:lstStyle/>
          <a:p>
            <a:fld id="{93463C0C-1AA8-7B47-8CA8-BFBFDC78ABA1}" type="slidenum">
              <a:rPr lang="fr-FR" smtClean="0"/>
              <a:pPr/>
              <a:t>‹N°›</a:t>
            </a:fld>
            <a:endParaRPr lang="fr-FR" dirty="0"/>
          </a:p>
        </p:txBody>
      </p:sp>
    </p:spTree>
    <p:extLst>
      <p:ext uri="{BB962C8B-B14F-4D97-AF65-F5344CB8AC3E}">
        <p14:creationId xmlns:p14="http://schemas.microsoft.com/office/powerpoint/2010/main" val="4242509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pic>
        <p:nvPicPr>
          <p:cNvPr id="25" name="Image 24" descr="fond_diapos.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re 1"/>
          <p:cNvSpPr>
            <a:spLocks noGrp="1"/>
          </p:cNvSpPr>
          <p:nvPr>
            <p:ph type="ctrTitle"/>
          </p:nvPr>
        </p:nvSpPr>
        <p:spPr>
          <a:xfrm>
            <a:off x="685800" y="2130428"/>
            <a:ext cx="7772400" cy="1470025"/>
          </a:xfrm>
          <a:prstGeom prst="rect">
            <a:avLst/>
          </a:prstGeom>
        </p:spPr>
        <p:txBody>
          <a:bodyPr/>
          <a:lstStyle/>
          <a:p>
            <a:r>
              <a:rPr lang="fr-FR" smtClean="0"/>
              <a:t>Cliquez et modifiez le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4944" indent="0" algn="ctr">
              <a:buNone/>
              <a:defRPr>
                <a:solidFill>
                  <a:schemeClr val="tx1">
                    <a:tint val="75000"/>
                  </a:schemeClr>
                </a:solidFill>
              </a:defRPr>
            </a:lvl2pPr>
            <a:lvl3pPr marL="909891" indent="0" algn="ctr">
              <a:buNone/>
              <a:defRPr>
                <a:solidFill>
                  <a:schemeClr val="tx1">
                    <a:tint val="75000"/>
                  </a:schemeClr>
                </a:solidFill>
              </a:defRPr>
            </a:lvl3pPr>
            <a:lvl4pPr marL="1364836" indent="0" algn="ctr">
              <a:buNone/>
              <a:defRPr>
                <a:solidFill>
                  <a:schemeClr val="tx1">
                    <a:tint val="75000"/>
                  </a:schemeClr>
                </a:solidFill>
              </a:defRPr>
            </a:lvl4pPr>
            <a:lvl5pPr marL="1819780" indent="0" algn="ctr">
              <a:buNone/>
              <a:defRPr>
                <a:solidFill>
                  <a:schemeClr val="tx1">
                    <a:tint val="75000"/>
                  </a:schemeClr>
                </a:solidFill>
              </a:defRPr>
            </a:lvl5pPr>
            <a:lvl6pPr marL="2274721" indent="0" algn="ctr">
              <a:buNone/>
              <a:defRPr>
                <a:solidFill>
                  <a:schemeClr val="tx1">
                    <a:tint val="75000"/>
                  </a:schemeClr>
                </a:solidFill>
              </a:defRPr>
            </a:lvl6pPr>
            <a:lvl7pPr marL="2729668" indent="0" algn="ctr">
              <a:buNone/>
              <a:defRPr>
                <a:solidFill>
                  <a:schemeClr val="tx1">
                    <a:tint val="75000"/>
                  </a:schemeClr>
                </a:solidFill>
              </a:defRPr>
            </a:lvl7pPr>
            <a:lvl8pPr marL="3184614" indent="0" algn="ctr">
              <a:buNone/>
              <a:defRPr>
                <a:solidFill>
                  <a:schemeClr val="tx1">
                    <a:tint val="75000"/>
                  </a:schemeClr>
                </a:solidFill>
              </a:defRPr>
            </a:lvl8pPr>
            <a:lvl9pPr marL="3639563" indent="0" algn="ctr">
              <a:buNone/>
              <a:defRPr>
                <a:solidFill>
                  <a:schemeClr val="tx1">
                    <a:tint val="75000"/>
                  </a:schemeClr>
                </a:solidFill>
              </a:defRPr>
            </a:lvl9pPr>
          </a:lstStyle>
          <a:p>
            <a:r>
              <a:rPr lang="fr-FR" smtClean="0"/>
              <a:t>Cliquez pour modifier le style des sous-titres du masque</a:t>
            </a:r>
            <a:endParaRPr lang="fr-FR" dirty="0"/>
          </a:p>
        </p:txBody>
      </p:sp>
      <p:sp>
        <p:nvSpPr>
          <p:cNvPr id="22" name="Espace réservé de la date 10"/>
          <p:cNvSpPr>
            <a:spLocks noGrp="1"/>
          </p:cNvSpPr>
          <p:nvPr>
            <p:ph type="dt" sz="half" idx="2"/>
          </p:nvPr>
        </p:nvSpPr>
        <p:spPr>
          <a:xfrm>
            <a:off x="7429499" y="309572"/>
            <a:ext cx="1104902" cy="261937"/>
          </a:xfrm>
          <a:prstGeom prst="rect">
            <a:avLst/>
          </a:prstGeom>
        </p:spPr>
        <p:txBody>
          <a:bodyPr vert="horz" lIns="90989" tIns="45497" rIns="90989" bIns="45497" rtlCol="0" anchor="ctr"/>
          <a:lstStyle>
            <a:lvl1pPr algn="ctr">
              <a:defRPr sz="1000">
                <a:solidFill>
                  <a:srgbClr val="AFB1A5"/>
                </a:solidFill>
                <a:latin typeface="Verdana"/>
                <a:cs typeface="Verdana"/>
              </a:defRPr>
            </a:lvl1pPr>
          </a:lstStyle>
          <a:p>
            <a:fld id="{E23BEE9C-637A-434A-8C93-6041DA48FECA}" type="datetime1">
              <a:rPr lang="fr-FR" smtClean="0"/>
              <a:pPr/>
              <a:t>18/04/2014</a:t>
            </a:fld>
            <a:endParaRPr lang="fr-FR" dirty="0"/>
          </a:p>
        </p:txBody>
      </p:sp>
      <p:sp>
        <p:nvSpPr>
          <p:cNvPr id="23" name="Espace réservé du pied de page 11"/>
          <p:cNvSpPr>
            <a:spLocks noGrp="1"/>
          </p:cNvSpPr>
          <p:nvPr>
            <p:ph type="ftr" sz="quarter" idx="3"/>
          </p:nvPr>
        </p:nvSpPr>
        <p:spPr>
          <a:xfrm>
            <a:off x="3238500" y="7"/>
            <a:ext cx="2781300" cy="504825"/>
          </a:xfrm>
          <a:prstGeom prst="rect">
            <a:avLst/>
          </a:prstGeom>
        </p:spPr>
        <p:txBody>
          <a:bodyPr vert="horz" lIns="90989" tIns="45497" rIns="90989" bIns="45497" rtlCol="0" anchor="ctr"/>
          <a:lstStyle>
            <a:lvl1pPr algn="l">
              <a:defRPr sz="1000" b="1">
                <a:solidFill>
                  <a:schemeClr val="bg1"/>
                </a:solidFill>
                <a:latin typeface="Verdana"/>
                <a:cs typeface="Verdana"/>
              </a:defRPr>
            </a:lvl1pPr>
          </a:lstStyle>
          <a:p>
            <a:r>
              <a:rPr lang="fr-FR" dirty="0" smtClean="0">
                <a:solidFill>
                  <a:prstClr val="white"/>
                </a:solidFill>
              </a:rPr>
              <a:t>Titre de la Présentation &gt; Titre de la partie</a:t>
            </a:r>
            <a:endParaRPr lang="fr-FR" dirty="0">
              <a:solidFill>
                <a:prstClr val="white"/>
              </a:solidFill>
            </a:endParaRPr>
          </a:p>
        </p:txBody>
      </p:sp>
      <p:sp>
        <p:nvSpPr>
          <p:cNvPr id="24" name="Espace réservé du numéro de diapositive 12"/>
          <p:cNvSpPr>
            <a:spLocks noGrp="1"/>
          </p:cNvSpPr>
          <p:nvPr>
            <p:ph type="sldNum" sz="quarter" idx="4"/>
          </p:nvPr>
        </p:nvSpPr>
        <p:spPr>
          <a:xfrm>
            <a:off x="8534401" y="309572"/>
            <a:ext cx="454556" cy="261937"/>
          </a:xfrm>
          <a:prstGeom prst="rect">
            <a:avLst/>
          </a:prstGeom>
        </p:spPr>
        <p:txBody>
          <a:bodyPr vert="horz" lIns="90989" tIns="45497" rIns="90989" bIns="45497" rtlCol="0" anchor="ctr"/>
          <a:lstStyle>
            <a:lvl1pPr algn="r">
              <a:defRPr sz="1000" b="1">
                <a:solidFill>
                  <a:srgbClr val="AFB1A5"/>
                </a:solidFill>
                <a:latin typeface="Verdana"/>
                <a:cs typeface="Verdana"/>
              </a:defRPr>
            </a:lvl1pPr>
          </a:lstStyle>
          <a:p>
            <a:fld id="{5218769A-50D9-1C4C-9512-66508DF9699F}" type="slidenum">
              <a:rPr lang="fr-FR" smtClean="0"/>
              <a:pPr/>
              <a:t>‹N°›</a:t>
            </a:fld>
            <a:endParaRPr lang="fr-FR" dirty="0"/>
          </a:p>
        </p:txBody>
      </p:sp>
    </p:spTree>
    <p:extLst>
      <p:ext uri="{BB962C8B-B14F-4D97-AF65-F5344CB8AC3E}">
        <p14:creationId xmlns:p14="http://schemas.microsoft.com/office/powerpoint/2010/main" val="423654437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pic>
        <p:nvPicPr>
          <p:cNvPr id="6" name="Image 5" descr="fond_diapos.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re 1"/>
          <p:cNvSpPr>
            <a:spLocks noGrp="1"/>
          </p:cNvSpPr>
          <p:nvPr>
            <p:ph type="title"/>
          </p:nvPr>
        </p:nvSpPr>
        <p:spPr>
          <a:xfrm>
            <a:off x="457200" y="774700"/>
            <a:ext cx="8229600" cy="520700"/>
          </a:xfrm>
        </p:spPr>
        <p:txBody>
          <a:bodyPr>
            <a:normAutofit/>
          </a:bodyPr>
          <a:lstStyle>
            <a:lvl1pPr algn="l">
              <a:defRPr sz="2600" b="1">
                <a:solidFill>
                  <a:srgbClr val="2663B4"/>
                </a:solidFill>
              </a:defRPr>
            </a:lvl1pPr>
          </a:lstStyle>
          <a:p>
            <a:r>
              <a:rPr lang="fr-FR" smtClean="0"/>
              <a:t>Cliquez et modifiez le titre</a:t>
            </a:r>
            <a:endParaRPr lang="fr-FR" dirty="0"/>
          </a:p>
        </p:txBody>
      </p:sp>
      <p:sp>
        <p:nvSpPr>
          <p:cNvPr id="7" name="Espace réservé de la date 6"/>
          <p:cNvSpPr>
            <a:spLocks noGrp="1"/>
          </p:cNvSpPr>
          <p:nvPr>
            <p:ph type="dt" sz="half" idx="10"/>
          </p:nvPr>
        </p:nvSpPr>
        <p:spPr/>
        <p:txBody>
          <a:bodyPr/>
          <a:lstStyle/>
          <a:p>
            <a:fld id="{FB666D7B-F4B9-8649-93D3-254CAE3C6839}" type="datetime1">
              <a:rPr lang="fr-FR" smtClean="0"/>
              <a:pPr/>
              <a:t>18/04/2014</a:t>
            </a:fld>
            <a:endParaRPr lang="fr-FR" dirty="0"/>
          </a:p>
        </p:txBody>
      </p:sp>
      <p:sp>
        <p:nvSpPr>
          <p:cNvPr id="8" name="Espace réservé du pied de page 7"/>
          <p:cNvSpPr>
            <a:spLocks noGrp="1"/>
          </p:cNvSpPr>
          <p:nvPr>
            <p:ph type="ftr" sz="quarter" idx="11"/>
          </p:nvPr>
        </p:nvSpPr>
        <p:spPr/>
        <p:txBody>
          <a:bodyPr/>
          <a:lstStyle/>
          <a:p>
            <a:r>
              <a:rPr lang="fr-FR" dirty="0" smtClean="0">
                <a:solidFill>
                  <a:prstClr val="white"/>
                </a:solidFill>
              </a:rPr>
              <a:t>Titre de la Présentation &gt; Titre de la partie</a:t>
            </a:r>
            <a:endParaRPr lang="fr-FR" dirty="0">
              <a:solidFill>
                <a:prstClr val="white"/>
              </a:solidFill>
            </a:endParaRPr>
          </a:p>
        </p:txBody>
      </p:sp>
      <p:sp>
        <p:nvSpPr>
          <p:cNvPr id="9" name="Espace réservé du numéro de diapositive 8"/>
          <p:cNvSpPr>
            <a:spLocks noGrp="1"/>
          </p:cNvSpPr>
          <p:nvPr>
            <p:ph type="sldNum" sz="quarter" idx="12"/>
          </p:nvPr>
        </p:nvSpPr>
        <p:spPr/>
        <p:txBody>
          <a:bodyPr/>
          <a:lstStyle/>
          <a:p>
            <a:fld id="{93463C0C-1AA8-7B47-8CA8-BFBFDC78ABA1}" type="slidenum">
              <a:rPr lang="fr-FR" smtClean="0"/>
              <a:pPr/>
              <a:t>‹N°›</a:t>
            </a:fld>
            <a:endParaRPr lang="fr-FR" dirty="0"/>
          </a:p>
        </p:txBody>
      </p:sp>
    </p:spTree>
    <p:extLst>
      <p:ext uri="{BB962C8B-B14F-4D97-AF65-F5344CB8AC3E}">
        <p14:creationId xmlns:p14="http://schemas.microsoft.com/office/powerpoint/2010/main" val="91626199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1" name="Espace réservé de la date 10"/>
          <p:cNvSpPr>
            <a:spLocks noGrp="1"/>
          </p:cNvSpPr>
          <p:nvPr>
            <p:ph type="dt" sz="half" idx="2"/>
          </p:nvPr>
        </p:nvSpPr>
        <p:spPr>
          <a:xfrm>
            <a:off x="7429499" y="309572"/>
            <a:ext cx="1104902" cy="261937"/>
          </a:xfrm>
          <a:prstGeom prst="rect">
            <a:avLst/>
          </a:prstGeom>
        </p:spPr>
        <p:txBody>
          <a:bodyPr vert="horz" lIns="90989" tIns="45497" rIns="90989" bIns="45497" rtlCol="0" anchor="ctr"/>
          <a:lstStyle>
            <a:lvl1pPr algn="ctr">
              <a:defRPr sz="1000">
                <a:solidFill>
                  <a:srgbClr val="AFB1A5"/>
                </a:solidFill>
                <a:latin typeface="Verdana"/>
                <a:cs typeface="Verdana"/>
              </a:defRPr>
            </a:lvl1pPr>
          </a:lstStyle>
          <a:p>
            <a:fld id="{C4B53290-D913-0D47-9AE3-E558EC6ECF33}" type="datetime1">
              <a:rPr lang="fr-FR" smtClean="0"/>
              <a:pPr/>
              <a:t>18/04/2014</a:t>
            </a:fld>
            <a:endParaRPr lang="fr-FR" dirty="0"/>
          </a:p>
        </p:txBody>
      </p:sp>
      <p:sp>
        <p:nvSpPr>
          <p:cNvPr id="12" name="Espace réservé du pied de page 11"/>
          <p:cNvSpPr>
            <a:spLocks noGrp="1"/>
          </p:cNvSpPr>
          <p:nvPr>
            <p:ph type="ftr" sz="quarter" idx="3"/>
          </p:nvPr>
        </p:nvSpPr>
        <p:spPr>
          <a:xfrm>
            <a:off x="3238500" y="7"/>
            <a:ext cx="2781300" cy="504825"/>
          </a:xfrm>
          <a:prstGeom prst="rect">
            <a:avLst/>
          </a:prstGeom>
        </p:spPr>
        <p:txBody>
          <a:bodyPr vert="horz" lIns="90989" tIns="45497" rIns="90989" bIns="45497" rtlCol="0" anchor="ctr"/>
          <a:lstStyle>
            <a:lvl1pPr algn="l">
              <a:defRPr sz="1000" b="1">
                <a:solidFill>
                  <a:schemeClr val="bg1"/>
                </a:solidFill>
                <a:latin typeface="Verdana"/>
                <a:cs typeface="Verdana"/>
              </a:defRPr>
            </a:lvl1pPr>
          </a:lstStyle>
          <a:p>
            <a:r>
              <a:rPr lang="fr-FR" dirty="0" smtClean="0">
                <a:solidFill>
                  <a:prstClr val="white"/>
                </a:solidFill>
              </a:rPr>
              <a:t>Titre de la Présentation &gt; Titre de la partie</a:t>
            </a:r>
            <a:endParaRPr lang="fr-FR" dirty="0">
              <a:solidFill>
                <a:prstClr val="white"/>
              </a:solidFill>
            </a:endParaRPr>
          </a:p>
        </p:txBody>
      </p:sp>
      <p:sp>
        <p:nvSpPr>
          <p:cNvPr id="13" name="Espace réservé du numéro de diapositive 12"/>
          <p:cNvSpPr>
            <a:spLocks noGrp="1"/>
          </p:cNvSpPr>
          <p:nvPr>
            <p:ph type="sldNum" sz="quarter" idx="4"/>
          </p:nvPr>
        </p:nvSpPr>
        <p:spPr>
          <a:xfrm>
            <a:off x="8534401" y="309572"/>
            <a:ext cx="454556" cy="261937"/>
          </a:xfrm>
          <a:prstGeom prst="rect">
            <a:avLst/>
          </a:prstGeom>
        </p:spPr>
        <p:txBody>
          <a:bodyPr vert="horz" lIns="90989" tIns="45497" rIns="90989" bIns="45497" rtlCol="0" anchor="ctr"/>
          <a:lstStyle>
            <a:lvl1pPr algn="r">
              <a:defRPr sz="1000" b="1">
                <a:solidFill>
                  <a:srgbClr val="AFB1A5"/>
                </a:solidFill>
                <a:latin typeface="Verdana"/>
                <a:cs typeface="Verdana"/>
              </a:defRPr>
            </a:lvl1pPr>
          </a:lstStyle>
          <a:p>
            <a:fld id="{93463C0C-1AA8-7B47-8CA8-BFBFDC78ABA1}" type="slidenum">
              <a:rPr lang="fr-FR" smtClean="0"/>
              <a:pPr/>
              <a:t>‹N°›</a:t>
            </a:fld>
            <a:endParaRPr lang="fr-FR" dirty="0"/>
          </a:p>
        </p:txBody>
      </p:sp>
      <p:sp>
        <p:nvSpPr>
          <p:cNvPr id="8" name="Titre 1"/>
          <p:cNvSpPr>
            <a:spLocks noGrp="1"/>
          </p:cNvSpPr>
          <p:nvPr>
            <p:ph type="title"/>
          </p:nvPr>
        </p:nvSpPr>
        <p:spPr>
          <a:xfrm>
            <a:off x="457200" y="774700"/>
            <a:ext cx="8229600" cy="520700"/>
          </a:xfrm>
        </p:spPr>
        <p:txBody>
          <a:bodyPr>
            <a:normAutofit/>
          </a:bodyPr>
          <a:lstStyle>
            <a:lvl1pPr algn="l">
              <a:defRPr sz="2600" b="1">
                <a:solidFill>
                  <a:srgbClr val="2663B4"/>
                </a:solidFill>
              </a:defRPr>
            </a:lvl1pPr>
          </a:lstStyle>
          <a:p>
            <a:r>
              <a:rPr lang="fr-FR" smtClean="0"/>
              <a:t>Cliquez et modifiez le titre</a:t>
            </a:r>
            <a:endParaRPr lang="fr-FR" dirty="0"/>
          </a:p>
        </p:txBody>
      </p:sp>
    </p:spTree>
    <p:extLst>
      <p:ext uri="{BB962C8B-B14F-4D97-AF65-F5344CB8AC3E}">
        <p14:creationId xmlns:p14="http://schemas.microsoft.com/office/powerpoint/2010/main" val="343737324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96.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41"/>
            <a:ext cx="7772400" cy="1362075"/>
          </a:xfrm>
          <a:prstGeom prst="rect">
            <a:avLst/>
          </a:prstGeom>
        </p:spPr>
        <p:txBody>
          <a:bodyPr anchor="t">
            <a:normAutofit/>
          </a:bodyPr>
          <a:lstStyle>
            <a:lvl1pPr algn="l">
              <a:defRPr sz="2600" b="1" cap="all"/>
            </a:lvl1pPr>
          </a:lstStyle>
          <a:p>
            <a:r>
              <a:rPr lang="fr-FR" smtClean="0"/>
              <a:t>Cliquez et modifiez le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4944" indent="0">
              <a:buNone/>
              <a:defRPr sz="1800">
                <a:solidFill>
                  <a:schemeClr val="tx1">
                    <a:tint val="75000"/>
                  </a:schemeClr>
                </a:solidFill>
              </a:defRPr>
            </a:lvl2pPr>
            <a:lvl3pPr marL="909891" indent="0">
              <a:buNone/>
              <a:defRPr sz="1600">
                <a:solidFill>
                  <a:schemeClr val="tx1">
                    <a:tint val="75000"/>
                  </a:schemeClr>
                </a:solidFill>
              </a:defRPr>
            </a:lvl3pPr>
            <a:lvl4pPr marL="1364836" indent="0">
              <a:buNone/>
              <a:defRPr sz="1400">
                <a:solidFill>
                  <a:schemeClr val="tx1">
                    <a:tint val="75000"/>
                  </a:schemeClr>
                </a:solidFill>
              </a:defRPr>
            </a:lvl4pPr>
            <a:lvl5pPr marL="1819780" indent="0">
              <a:buNone/>
              <a:defRPr sz="1400">
                <a:solidFill>
                  <a:schemeClr val="tx1">
                    <a:tint val="75000"/>
                  </a:schemeClr>
                </a:solidFill>
              </a:defRPr>
            </a:lvl5pPr>
            <a:lvl6pPr marL="2274721" indent="0">
              <a:buNone/>
              <a:defRPr sz="1400">
                <a:solidFill>
                  <a:schemeClr val="tx1">
                    <a:tint val="75000"/>
                  </a:schemeClr>
                </a:solidFill>
              </a:defRPr>
            </a:lvl6pPr>
            <a:lvl7pPr marL="2729668" indent="0">
              <a:buNone/>
              <a:defRPr sz="1400">
                <a:solidFill>
                  <a:schemeClr val="tx1">
                    <a:tint val="75000"/>
                  </a:schemeClr>
                </a:solidFill>
              </a:defRPr>
            </a:lvl7pPr>
            <a:lvl8pPr marL="3184614" indent="0">
              <a:buNone/>
              <a:defRPr sz="1400">
                <a:solidFill>
                  <a:schemeClr val="tx1">
                    <a:tint val="75000"/>
                  </a:schemeClr>
                </a:solidFill>
              </a:defRPr>
            </a:lvl8pPr>
            <a:lvl9pPr marL="3639563" indent="0">
              <a:buNone/>
              <a:defRPr sz="1400">
                <a:solidFill>
                  <a:schemeClr val="tx1">
                    <a:tint val="75000"/>
                  </a:schemeClr>
                </a:solidFill>
              </a:defRPr>
            </a:lvl9pPr>
          </a:lstStyle>
          <a:p>
            <a:pPr lvl="0"/>
            <a:r>
              <a:rPr lang="fr-FR" smtClean="0"/>
              <a:t>Cliquez pour modifier les styles du texte du masque</a:t>
            </a:r>
          </a:p>
        </p:txBody>
      </p:sp>
      <p:sp>
        <p:nvSpPr>
          <p:cNvPr id="7" name="Espace réservé du pied de page 3"/>
          <p:cNvSpPr txBox="1">
            <a:spLocks noGrp="1"/>
          </p:cNvSpPr>
          <p:nvPr/>
        </p:nvSpPr>
        <p:spPr bwMode="auto">
          <a:xfrm>
            <a:off x="3335130" y="1159403"/>
            <a:ext cx="4119218" cy="48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a:defRPr sz="2600" baseline="-25000">
                <a:solidFill>
                  <a:schemeClr val="tx1"/>
                </a:solidFill>
                <a:latin typeface="Times" charset="0"/>
                <a:ea typeface="ＭＳ Ｐゴシック" charset="0"/>
                <a:cs typeface="ＭＳ Ｐゴシック" charset="0"/>
              </a:defRPr>
            </a:lvl1pPr>
            <a:lvl2pPr>
              <a:defRPr sz="2600" baseline="-25000">
                <a:solidFill>
                  <a:schemeClr val="tx1"/>
                </a:solidFill>
                <a:latin typeface="Times" charset="0"/>
                <a:ea typeface="ＭＳ Ｐゴシック" charset="0"/>
              </a:defRPr>
            </a:lvl2pPr>
            <a:lvl3pPr marL="1143000" indent="-228600">
              <a:defRPr sz="2600" baseline="-25000">
                <a:solidFill>
                  <a:schemeClr val="tx1"/>
                </a:solidFill>
                <a:latin typeface="Times" charset="0"/>
                <a:ea typeface="ＭＳ Ｐゴシック" charset="0"/>
              </a:defRPr>
            </a:lvl3pPr>
            <a:lvl4pPr marL="1600200" indent="-228600">
              <a:defRPr sz="2600" baseline="-25000">
                <a:solidFill>
                  <a:schemeClr val="tx1"/>
                </a:solidFill>
                <a:latin typeface="Times" charset="0"/>
                <a:ea typeface="ＭＳ Ｐゴシック" charset="0"/>
              </a:defRPr>
            </a:lvl4pPr>
            <a:lvl5pPr marL="2057400" indent="-228600">
              <a:defRPr sz="2600" baseline="-25000">
                <a:solidFill>
                  <a:schemeClr val="tx1"/>
                </a:solidFill>
                <a:latin typeface="Times" charset="0"/>
                <a:ea typeface="ＭＳ Ｐゴシック" charset="0"/>
              </a:defRPr>
            </a:lvl5pPr>
            <a:lvl6pPr marL="2514600" indent="-228600" eaLnBrk="0" fontAlgn="base" hangingPunct="0">
              <a:spcBef>
                <a:spcPct val="0"/>
              </a:spcBef>
              <a:spcAft>
                <a:spcPct val="0"/>
              </a:spcAft>
              <a:defRPr sz="2600" baseline="-25000">
                <a:solidFill>
                  <a:schemeClr val="tx1"/>
                </a:solidFill>
                <a:latin typeface="Times" charset="0"/>
                <a:ea typeface="ＭＳ Ｐゴシック" charset="0"/>
              </a:defRPr>
            </a:lvl6pPr>
            <a:lvl7pPr marL="2971800" indent="-228600" eaLnBrk="0" fontAlgn="base" hangingPunct="0">
              <a:spcBef>
                <a:spcPct val="0"/>
              </a:spcBef>
              <a:spcAft>
                <a:spcPct val="0"/>
              </a:spcAft>
              <a:defRPr sz="2600" baseline="-25000">
                <a:solidFill>
                  <a:schemeClr val="tx1"/>
                </a:solidFill>
                <a:latin typeface="Times" charset="0"/>
                <a:ea typeface="ＭＳ Ｐゴシック" charset="0"/>
              </a:defRPr>
            </a:lvl7pPr>
            <a:lvl8pPr marL="3429000" indent="-228600" eaLnBrk="0" fontAlgn="base" hangingPunct="0">
              <a:spcBef>
                <a:spcPct val="0"/>
              </a:spcBef>
              <a:spcAft>
                <a:spcPct val="0"/>
              </a:spcAft>
              <a:defRPr sz="2600" baseline="-25000">
                <a:solidFill>
                  <a:schemeClr val="tx1"/>
                </a:solidFill>
                <a:latin typeface="Times" charset="0"/>
                <a:ea typeface="ＭＳ Ｐゴシック" charset="0"/>
              </a:defRPr>
            </a:lvl8pPr>
            <a:lvl9pPr marL="3886200" indent="-228600" eaLnBrk="0" fontAlgn="base" hangingPunct="0">
              <a:spcBef>
                <a:spcPct val="0"/>
              </a:spcBef>
              <a:spcAft>
                <a:spcPct val="0"/>
              </a:spcAft>
              <a:defRPr sz="2600" baseline="-25000">
                <a:solidFill>
                  <a:schemeClr val="tx1"/>
                </a:solidFill>
                <a:latin typeface="Times" charset="0"/>
                <a:ea typeface="ＭＳ Ｐゴシック" charset="0"/>
              </a:defRPr>
            </a:lvl9pPr>
          </a:lstStyle>
          <a:p>
            <a:pPr defTabSz="454944"/>
            <a:r>
              <a:rPr lang="fr-FR" sz="1000" b="1" baseline="0" dirty="0" smtClean="0">
                <a:solidFill>
                  <a:srgbClr val="FFFFFF"/>
                </a:solidFill>
                <a:latin typeface="Verdana" charset="0"/>
                <a:cs typeface="Arial" charset="0"/>
              </a:rPr>
              <a:t>TITRE DE LA PRÉSENTATION</a:t>
            </a:r>
          </a:p>
          <a:p>
            <a:pPr defTabSz="454944"/>
            <a:r>
              <a:rPr lang="fr-FR" sz="1000" b="1" baseline="0" dirty="0" smtClean="0">
                <a:solidFill>
                  <a:srgbClr val="FFFFFF"/>
                </a:solidFill>
                <a:latin typeface="Verdana" charset="0"/>
                <a:cs typeface="Arial" charset="0"/>
              </a:rPr>
              <a:t>&gt; TITRE </a:t>
            </a:r>
            <a:r>
              <a:rPr lang="fr-FR" sz="1000" b="1" baseline="0" dirty="0">
                <a:solidFill>
                  <a:srgbClr val="FFFFFF"/>
                </a:solidFill>
                <a:latin typeface="Verdana" charset="0"/>
                <a:cs typeface="Arial" charset="0"/>
              </a:rPr>
              <a:t>DE LA PARTIE</a:t>
            </a:r>
          </a:p>
        </p:txBody>
      </p:sp>
      <p:sp>
        <p:nvSpPr>
          <p:cNvPr id="8" name="Espace réservé de la date 10"/>
          <p:cNvSpPr>
            <a:spLocks noGrp="1"/>
          </p:cNvSpPr>
          <p:nvPr>
            <p:ph type="dt" sz="half" idx="2"/>
          </p:nvPr>
        </p:nvSpPr>
        <p:spPr>
          <a:xfrm>
            <a:off x="7429499" y="309572"/>
            <a:ext cx="1104902" cy="261937"/>
          </a:xfrm>
          <a:prstGeom prst="rect">
            <a:avLst/>
          </a:prstGeom>
        </p:spPr>
        <p:txBody>
          <a:bodyPr vert="horz" lIns="90989" tIns="45497" rIns="90989" bIns="45497" rtlCol="0" anchor="ctr"/>
          <a:lstStyle>
            <a:lvl1pPr algn="ctr">
              <a:defRPr sz="1000">
                <a:solidFill>
                  <a:srgbClr val="AFB1A5"/>
                </a:solidFill>
                <a:latin typeface="Verdana"/>
                <a:cs typeface="Verdana"/>
              </a:defRPr>
            </a:lvl1pPr>
          </a:lstStyle>
          <a:p>
            <a:fld id="{9996A9BA-ABFA-5B47-B79D-099A84A20D94}" type="datetime1">
              <a:rPr lang="fr-FR" smtClean="0"/>
              <a:pPr/>
              <a:t>18/04/2014</a:t>
            </a:fld>
            <a:endParaRPr lang="fr-FR" dirty="0"/>
          </a:p>
        </p:txBody>
      </p:sp>
      <p:sp>
        <p:nvSpPr>
          <p:cNvPr id="9" name="Espace réservé du pied de page 11"/>
          <p:cNvSpPr>
            <a:spLocks noGrp="1"/>
          </p:cNvSpPr>
          <p:nvPr>
            <p:ph type="ftr" sz="quarter" idx="3"/>
          </p:nvPr>
        </p:nvSpPr>
        <p:spPr>
          <a:xfrm>
            <a:off x="3238500" y="7"/>
            <a:ext cx="2781300" cy="504825"/>
          </a:xfrm>
          <a:prstGeom prst="rect">
            <a:avLst/>
          </a:prstGeom>
        </p:spPr>
        <p:txBody>
          <a:bodyPr vert="horz" lIns="90989" tIns="45497" rIns="90989" bIns="45497" rtlCol="0" anchor="ctr"/>
          <a:lstStyle>
            <a:lvl1pPr algn="l">
              <a:defRPr sz="1000" b="1">
                <a:solidFill>
                  <a:schemeClr val="bg1"/>
                </a:solidFill>
                <a:latin typeface="Verdana"/>
                <a:cs typeface="Verdana"/>
              </a:defRPr>
            </a:lvl1pPr>
          </a:lstStyle>
          <a:p>
            <a:r>
              <a:rPr lang="fr-FR" dirty="0" smtClean="0">
                <a:solidFill>
                  <a:prstClr val="white"/>
                </a:solidFill>
              </a:rPr>
              <a:t>Titre de la Présentation &gt; Titre de la partie</a:t>
            </a:r>
            <a:endParaRPr lang="fr-FR" dirty="0">
              <a:solidFill>
                <a:prstClr val="white"/>
              </a:solidFill>
            </a:endParaRPr>
          </a:p>
        </p:txBody>
      </p:sp>
      <p:sp>
        <p:nvSpPr>
          <p:cNvPr id="10" name="Espace réservé du numéro de diapositive 12"/>
          <p:cNvSpPr>
            <a:spLocks noGrp="1"/>
          </p:cNvSpPr>
          <p:nvPr>
            <p:ph type="sldNum" sz="quarter" idx="4"/>
          </p:nvPr>
        </p:nvSpPr>
        <p:spPr>
          <a:xfrm>
            <a:off x="8534401" y="309572"/>
            <a:ext cx="454556" cy="261937"/>
          </a:xfrm>
          <a:prstGeom prst="rect">
            <a:avLst/>
          </a:prstGeom>
        </p:spPr>
        <p:txBody>
          <a:bodyPr vert="horz" lIns="90989" tIns="45497" rIns="90989" bIns="45497" rtlCol="0" anchor="ctr"/>
          <a:lstStyle>
            <a:lvl1pPr algn="r">
              <a:defRPr sz="1000" b="1">
                <a:solidFill>
                  <a:srgbClr val="AFB1A5"/>
                </a:solidFill>
                <a:latin typeface="Verdana"/>
                <a:cs typeface="Verdana"/>
              </a:defRPr>
            </a:lvl1pPr>
          </a:lstStyle>
          <a:p>
            <a:fld id="{93463C0C-1AA8-7B47-8CA8-BFBFDC78ABA1}" type="slidenum">
              <a:rPr lang="fr-FR" smtClean="0"/>
              <a:pPr/>
              <a:t>‹N°›</a:t>
            </a:fld>
            <a:endParaRPr lang="fr-FR" dirty="0"/>
          </a:p>
        </p:txBody>
      </p:sp>
    </p:spTree>
    <p:extLst>
      <p:ext uri="{BB962C8B-B14F-4D97-AF65-F5344CB8AC3E}">
        <p14:creationId xmlns:p14="http://schemas.microsoft.com/office/powerpoint/2010/main" val="99896793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600241"/>
            <a:ext cx="4038600" cy="4525963"/>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648200" y="1600241"/>
            <a:ext cx="4038600" cy="4525963"/>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Titre 1"/>
          <p:cNvSpPr>
            <a:spLocks noGrp="1"/>
          </p:cNvSpPr>
          <p:nvPr>
            <p:ph type="title"/>
          </p:nvPr>
        </p:nvSpPr>
        <p:spPr>
          <a:xfrm>
            <a:off x="457200" y="774700"/>
            <a:ext cx="8229600" cy="520700"/>
          </a:xfrm>
        </p:spPr>
        <p:txBody>
          <a:bodyPr>
            <a:normAutofit/>
          </a:bodyPr>
          <a:lstStyle>
            <a:lvl1pPr algn="l">
              <a:defRPr sz="2600" b="1">
                <a:solidFill>
                  <a:srgbClr val="2663B4"/>
                </a:solidFill>
              </a:defRPr>
            </a:lvl1pPr>
          </a:lstStyle>
          <a:p>
            <a:r>
              <a:rPr lang="fr-FR" smtClean="0"/>
              <a:t>Cliquez et modifiez le titre</a:t>
            </a:r>
            <a:endParaRPr lang="fr-FR" dirty="0"/>
          </a:p>
        </p:txBody>
      </p:sp>
      <p:sp>
        <p:nvSpPr>
          <p:cNvPr id="9" name="Espace réservé de la date 8"/>
          <p:cNvSpPr>
            <a:spLocks noGrp="1"/>
          </p:cNvSpPr>
          <p:nvPr>
            <p:ph type="dt" sz="half" idx="10"/>
          </p:nvPr>
        </p:nvSpPr>
        <p:spPr/>
        <p:txBody>
          <a:bodyPr/>
          <a:lstStyle/>
          <a:p>
            <a:fld id="{D81A588E-54AF-994D-963A-DF3B19864977}" type="datetime1">
              <a:rPr lang="fr-FR" smtClean="0"/>
              <a:pPr/>
              <a:t>18/04/2014</a:t>
            </a:fld>
            <a:endParaRPr lang="fr-FR" dirty="0"/>
          </a:p>
        </p:txBody>
      </p:sp>
      <p:sp>
        <p:nvSpPr>
          <p:cNvPr id="10" name="Espace réservé du pied de page 9"/>
          <p:cNvSpPr>
            <a:spLocks noGrp="1"/>
          </p:cNvSpPr>
          <p:nvPr>
            <p:ph type="ftr" sz="quarter" idx="11"/>
          </p:nvPr>
        </p:nvSpPr>
        <p:spPr/>
        <p:txBody>
          <a:bodyPr/>
          <a:lstStyle/>
          <a:p>
            <a:r>
              <a:rPr lang="fr-FR" dirty="0" smtClean="0">
                <a:solidFill>
                  <a:prstClr val="white"/>
                </a:solidFill>
              </a:rPr>
              <a:t>Titre de la Présentation &gt; Titre de la partie</a:t>
            </a:r>
            <a:endParaRPr lang="fr-FR" dirty="0">
              <a:solidFill>
                <a:prstClr val="white"/>
              </a:solidFill>
            </a:endParaRPr>
          </a:p>
        </p:txBody>
      </p:sp>
      <p:sp>
        <p:nvSpPr>
          <p:cNvPr id="11" name="Espace réservé du numéro de diapositive 10"/>
          <p:cNvSpPr>
            <a:spLocks noGrp="1"/>
          </p:cNvSpPr>
          <p:nvPr>
            <p:ph type="sldNum" sz="quarter" idx="12"/>
          </p:nvPr>
        </p:nvSpPr>
        <p:spPr/>
        <p:txBody>
          <a:bodyPr/>
          <a:lstStyle/>
          <a:p>
            <a:fld id="{93463C0C-1AA8-7B47-8CA8-BFBFDC78ABA1}" type="slidenum">
              <a:rPr lang="fr-FR" smtClean="0"/>
              <a:pPr/>
              <a:t>‹N°›</a:t>
            </a:fld>
            <a:endParaRPr lang="fr-FR" dirty="0"/>
          </a:p>
        </p:txBody>
      </p:sp>
    </p:spTree>
    <p:extLst>
      <p:ext uri="{BB962C8B-B14F-4D97-AF65-F5344CB8AC3E}">
        <p14:creationId xmlns:p14="http://schemas.microsoft.com/office/powerpoint/2010/main" val="27681735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1535113"/>
            <a:ext cx="4040188" cy="639762"/>
          </a:xfrm>
        </p:spPr>
        <p:txBody>
          <a:bodyPr anchor="b">
            <a:noAutofit/>
          </a:bodyPr>
          <a:lstStyle>
            <a:lvl1pPr marL="0" indent="0">
              <a:buNone/>
              <a:defRPr sz="1400" b="1"/>
            </a:lvl1pPr>
            <a:lvl2pPr marL="454944" indent="0">
              <a:buNone/>
              <a:defRPr sz="2000" b="1"/>
            </a:lvl2pPr>
            <a:lvl3pPr marL="909891" indent="0">
              <a:buNone/>
              <a:defRPr sz="1800" b="1"/>
            </a:lvl3pPr>
            <a:lvl4pPr marL="1364836" indent="0">
              <a:buNone/>
              <a:defRPr sz="1600" b="1"/>
            </a:lvl4pPr>
            <a:lvl5pPr marL="1819780" indent="0">
              <a:buNone/>
              <a:defRPr sz="1600" b="1"/>
            </a:lvl5pPr>
            <a:lvl6pPr marL="2274721" indent="0">
              <a:buNone/>
              <a:defRPr sz="1600" b="1"/>
            </a:lvl6pPr>
            <a:lvl7pPr marL="2729668" indent="0">
              <a:buNone/>
              <a:defRPr sz="1600" b="1"/>
            </a:lvl7pPr>
            <a:lvl8pPr marL="3184614" indent="0">
              <a:buNone/>
              <a:defRPr sz="1600" b="1"/>
            </a:lvl8pPr>
            <a:lvl9pPr marL="3639563" indent="0">
              <a:buNone/>
              <a:defRPr sz="1600" b="1"/>
            </a:lvl9pPr>
          </a:lstStyle>
          <a:p>
            <a:pPr lvl="0"/>
            <a:r>
              <a:rPr lang="fr-FR" dirty="0"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texte 4"/>
          <p:cNvSpPr>
            <a:spLocks noGrp="1"/>
          </p:cNvSpPr>
          <p:nvPr>
            <p:ph type="body" sz="quarter" idx="3"/>
          </p:nvPr>
        </p:nvSpPr>
        <p:spPr>
          <a:xfrm>
            <a:off x="4645025" y="1535113"/>
            <a:ext cx="4041775" cy="639762"/>
          </a:xfrm>
        </p:spPr>
        <p:txBody>
          <a:bodyPr anchor="b">
            <a:noAutofit/>
          </a:bodyPr>
          <a:lstStyle>
            <a:lvl1pPr marL="0" indent="0">
              <a:buNone/>
              <a:defRPr sz="1400" b="1"/>
            </a:lvl1pPr>
            <a:lvl2pPr marL="454944" indent="0">
              <a:buNone/>
              <a:defRPr sz="2000" b="1"/>
            </a:lvl2pPr>
            <a:lvl3pPr marL="909891" indent="0">
              <a:buNone/>
              <a:defRPr sz="1800" b="1"/>
            </a:lvl3pPr>
            <a:lvl4pPr marL="1364836" indent="0">
              <a:buNone/>
              <a:defRPr sz="1600" b="1"/>
            </a:lvl4pPr>
            <a:lvl5pPr marL="1819780" indent="0">
              <a:buNone/>
              <a:defRPr sz="1600" b="1"/>
            </a:lvl5pPr>
            <a:lvl6pPr marL="2274721" indent="0">
              <a:buNone/>
              <a:defRPr sz="1600" b="1"/>
            </a:lvl6pPr>
            <a:lvl7pPr marL="2729668" indent="0">
              <a:buNone/>
              <a:defRPr sz="1600" b="1"/>
            </a:lvl7pPr>
            <a:lvl8pPr marL="3184614" indent="0">
              <a:buNone/>
              <a:defRPr sz="1600" b="1"/>
            </a:lvl8pPr>
            <a:lvl9pPr marL="3639563" indent="0">
              <a:buNone/>
              <a:defRPr sz="1600" b="1"/>
            </a:lvl9pPr>
          </a:lstStyle>
          <a:p>
            <a:pPr lvl="0"/>
            <a:r>
              <a:rPr lang="fr-FR" dirty="0"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8" name="Titre 1"/>
          <p:cNvSpPr>
            <a:spLocks noGrp="1"/>
          </p:cNvSpPr>
          <p:nvPr>
            <p:ph type="title"/>
          </p:nvPr>
        </p:nvSpPr>
        <p:spPr>
          <a:xfrm>
            <a:off x="457200" y="774700"/>
            <a:ext cx="8229600" cy="520700"/>
          </a:xfrm>
        </p:spPr>
        <p:txBody>
          <a:bodyPr>
            <a:normAutofit/>
          </a:bodyPr>
          <a:lstStyle>
            <a:lvl1pPr algn="l">
              <a:defRPr sz="2600" b="1">
                <a:solidFill>
                  <a:srgbClr val="2663B4"/>
                </a:solidFill>
              </a:defRPr>
            </a:lvl1pPr>
          </a:lstStyle>
          <a:p>
            <a:r>
              <a:rPr lang="fr-FR" smtClean="0"/>
              <a:t>Cliquez et modifiez le titre</a:t>
            </a:r>
            <a:endParaRPr lang="fr-FR" dirty="0"/>
          </a:p>
        </p:txBody>
      </p:sp>
      <p:sp>
        <p:nvSpPr>
          <p:cNvPr id="2" name="Espace réservé de la date 1"/>
          <p:cNvSpPr>
            <a:spLocks noGrp="1"/>
          </p:cNvSpPr>
          <p:nvPr>
            <p:ph type="dt" sz="half" idx="10"/>
          </p:nvPr>
        </p:nvSpPr>
        <p:spPr/>
        <p:txBody>
          <a:bodyPr/>
          <a:lstStyle/>
          <a:p>
            <a:fld id="{AF996439-0D18-D146-94AD-BD6C3F9271D8}" type="datetime1">
              <a:rPr lang="fr-FR" smtClean="0"/>
              <a:pPr/>
              <a:t>18/04/2014</a:t>
            </a:fld>
            <a:endParaRPr lang="fr-FR" dirty="0"/>
          </a:p>
        </p:txBody>
      </p:sp>
      <p:sp>
        <p:nvSpPr>
          <p:cNvPr id="7" name="Espace réservé du pied de page 6"/>
          <p:cNvSpPr>
            <a:spLocks noGrp="1"/>
          </p:cNvSpPr>
          <p:nvPr>
            <p:ph type="ftr" sz="quarter" idx="11"/>
          </p:nvPr>
        </p:nvSpPr>
        <p:spPr/>
        <p:txBody>
          <a:bodyPr/>
          <a:lstStyle/>
          <a:p>
            <a:r>
              <a:rPr lang="fr-FR" dirty="0" smtClean="0">
                <a:solidFill>
                  <a:prstClr val="white"/>
                </a:solidFill>
              </a:rPr>
              <a:t>Titre de la Présentation &gt; Titre de la partie</a:t>
            </a:r>
            <a:endParaRPr lang="fr-FR" dirty="0">
              <a:solidFill>
                <a:prstClr val="white"/>
              </a:solidFill>
            </a:endParaRPr>
          </a:p>
        </p:txBody>
      </p:sp>
      <p:sp>
        <p:nvSpPr>
          <p:cNvPr id="9" name="Espace réservé du numéro de diapositive 8"/>
          <p:cNvSpPr>
            <a:spLocks noGrp="1"/>
          </p:cNvSpPr>
          <p:nvPr>
            <p:ph type="sldNum" sz="quarter" idx="12"/>
          </p:nvPr>
        </p:nvSpPr>
        <p:spPr/>
        <p:txBody>
          <a:bodyPr/>
          <a:lstStyle/>
          <a:p>
            <a:fld id="{93463C0C-1AA8-7B47-8CA8-BFBFDC78ABA1}" type="slidenum">
              <a:rPr lang="fr-FR" smtClean="0"/>
              <a:pPr/>
              <a:t>‹N°›</a:t>
            </a:fld>
            <a:endParaRPr lang="fr-FR" dirty="0"/>
          </a:p>
        </p:txBody>
      </p:sp>
    </p:spTree>
    <p:extLst>
      <p:ext uri="{BB962C8B-B14F-4D97-AF65-F5344CB8AC3E}">
        <p14:creationId xmlns:p14="http://schemas.microsoft.com/office/powerpoint/2010/main" val="190923813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3" name="Espace réservé de la date 10"/>
          <p:cNvSpPr>
            <a:spLocks noGrp="1"/>
          </p:cNvSpPr>
          <p:nvPr>
            <p:ph type="dt" sz="half" idx="2"/>
          </p:nvPr>
        </p:nvSpPr>
        <p:spPr>
          <a:xfrm>
            <a:off x="7429499" y="309572"/>
            <a:ext cx="1104902" cy="261937"/>
          </a:xfrm>
          <a:prstGeom prst="rect">
            <a:avLst/>
          </a:prstGeom>
        </p:spPr>
        <p:txBody>
          <a:bodyPr vert="horz" lIns="90989" tIns="45497" rIns="90989" bIns="45497" rtlCol="0" anchor="ctr"/>
          <a:lstStyle>
            <a:lvl1pPr algn="ctr">
              <a:defRPr sz="1000">
                <a:solidFill>
                  <a:srgbClr val="AFB1A5"/>
                </a:solidFill>
                <a:latin typeface="Verdana"/>
                <a:cs typeface="Verdana"/>
              </a:defRPr>
            </a:lvl1pPr>
          </a:lstStyle>
          <a:p>
            <a:fld id="{79267388-296D-7545-BDB0-A094CB0135F5}" type="datetime1">
              <a:rPr lang="fr-FR" smtClean="0"/>
              <a:pPr/>
              <a:t>18/04/2014</a:t>
            </a:fld>
            <a:endParaRPr lang="fr-FR" dirty="0"/>
          </a:p>
        </p:txBody>
      </p:sp>
      <p:sp>
        <p:nvSpPr>
          <p:cNvPr id="4" name="Espace réservé du pied de page 11"/>
          <p:cNvSpPr>
            <a:spLocks noGrp="1"/>
          </p:cNvSpPr>
          <p:nvPr>
            <p:ph type="ftr" sz="quarter" idx="3"/>
          </p:nvPr>
        </p:nvSpPr>
        <p:spPr>
          <a:xfrm>
            <a:off x="3238500" y="7"/>
            <a:ext cx="2781300" cy="504825"/>
          </a:xfrm>
          <a:prstGeom prst="rect">
            <a:avLst/>
          </a:prstGeom>
        </p:spPr>
        <p:txBody>
          <a:bodyPr vert="horz" lIns="90989" tIns="45497" rIns="90989" bIns="45497" rtlCol="0" anchor="ctr"/>
          <a:lstStyle>
            <a:lvl1pPr algn="l">
              <a:defRPr sz="1000" b="1">
                <a:solidFill>
                  <a:schemeClr val="bg1"/>
                </a:solidFill>
                <a:latin typeface="Verdana"/>
                <a:cs typeface="Verdana"/>
              </a:defRPr>
            </a:lvl1pPr>
          </a:lstStyle>
          <a:p>
            <a:r>
              <a:rPr lang="fr-FR" dirty="0" smtClean="0">
                <a:solidFill>
                  <a:prstClr val="white"/>
                </a:solidFill>
              </a:rPr>
              <a:t>Titre de la Présentation &gt; Titre de la partie</a:t>
            </a:r>
            <a:endParaRPr lang="fr-FR" dirty="0">
              <a:solidFill>
                <a:prstClr val="white"/>
              </a:solidFill>
            </a:endParaRPr>
          </a:p>
        </p:txBody>
      </p:sp>
      <p:sp>
        <p:nvSpPr>
          <p:cNvPr id="5" name="Espace réservé du numéro de diapositive 12"/>
          <p:cNvSpPr>
            <a:spLocks noGrp="1"/>
          </p:cNvSpPr>
          <p:nvPr>
            <p:ph type="sldNum" sz="quarter" idx="4"/>
          </p:nvPr>
        </p:nvSpPr>
        <p:spPr>
          <a:xfrm>
            <a:off x="8534442" y="-139701"/>
            <a:ext cx="609599" cy="711201"/>
          </a:xfrm>
          <a:prstGeom prst="rect">
            <a:avLst/>
          </a:prstGeom>
        </p:spPr>
        <p:txBody>
          <a:bodyPr vert="horz" lIns="90989" tIns="45497" rIns="90989" bIns="45497" rtlCol="0" anchor="ctr"/>
          <a:lstStyle>
            <a:lvl1pPr algn="r">
              <a:defRPr sz="4400" b="1">
                <a:solidFill>
                  <a:srgbClr val="AFB1A5"/>
                </a:solidFill>
                <a:latin typeface="Verdana"/>
                <a:cs typeface="Verdana"/>
              </a:defRPr>
            </a:lvl1pPr>
          </a:lstStyle>
          <a:p>
            <a:fld id="{93463C0C-1AA8-7B47-8CA8-BFBFDC78ABA1}" type="slidenum">
              <a:rPr lang="fr-FR" smtClean="0"/>
              <a:pPr/>
              <a:t>‹N°›</a:t>
            </a:fld>
            <a:endParaRPr lang="fr-FR" dirty="0"/>
          </a:p>
        </p:txBody>
      </p:sp>
      <p:sp>
        <p:nvSpPr>
          <p:cNvPr id="6" name="Titre 1"/>
          <p:cNvSpPr>
            <a:spLocks noGrp="1"/>
          </p:cNvSpPr>
          <p:nvPr>
            <p:ph type="title"/>
          </p:nvPr>
        </p:nvSpPr>
        <p:spPr>
          <a:xfrm>
            <a:off x="457200" y="774700"/>
            <a:ext cx="8229600" cy="520700"/>
          </a:xfrm>
        </p:spPr>
        <p:txBody>
          <a:bodyPr>
            <a:normAutofit/>
          </a:bodyPr>
          <a:lstStyle>
            <a:lvl1pPr algn="l">
              <a:defRPr sz="2600" b="1">
                <a:solidFill>
                  <a:srgbClr val="2663B4"/>
                </a:solidFill>
              </a:defRPr>
            </a:lvl1pPr>
          </a:lstStyle>
          <a:p>
            <a:r>
              <a:rPr lang="fr-FR" smtClean="0"/>
              <a:t>Cliquez et modifiez le titre</a:t>
            </a:r>
            <a:endParaRPr lang="fr-FR" dirty="0"/>
          </a:p>
        </p:txBody>
      </p:sp>
    </p:spTree>
    <p:extLst>
      <p:ext uri="{BB962C8B-B14F-4D97-AF65-F5344CB8AC3E}">
        <p14:creationId xmlns:p14="http://schemas.microsoft.com/office/powerpoint/2010/main" val="15335453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54" y="5486400"/>
            <a:ext cx="7659687" cy="1168400"/>
          </a:xfrm>
        </p:spPr>
        <p:txBody>
          <a:bodyPr anchor="t"/>
          <a:lstStyle>
            <a:lvl1pPr algn="l">
              <a:defRPr sz="3600" b="0" cap="all"/>
            </a:lvl1pPr>
          </a:lstStyle>
          <a:p>
            <a:r>
              <a:rPr lang="fr-FR" smtClean="0"/>
              <a:t>Modifiez le style du titre</a:t>
            </a:r>
            <a:endParaRPr lang="en-US" dirty="0"/>
          </a:p>
        </p:txBody>
      </p:sp>
      <p:sp>
        <p:nvSpPr>
          <p:cNvPr id="3" name="Text Placeholder 2"/>
          <p:cNvSpPr>
            <a:spLocks noGrp="1"/>
          </p:cNvSpPr>
          <p:nvPr>
            <p:ph type="body" idx="1"/>
          </p:nvPr>
        </p:nvSpPr>
        <p:spPr>
          <a:xfrm>
            <a:off x="722354" y="3852863"/>
            <a:ext cx="6135687" cy="1633538"/>
          </a:xfrm>
        </p:spPr>
        <p:txBody>
          <a:bodyPr anchor="b"/>
          <a:lstStyle>
            <a:lvl1pPr marL="0" indent="0">
              <a:buNone/>
              <a:defRPr sz="2000">
                <a:solidFill>
                  <a:schemeClr val="tx1">
                    <a:tint val="75000"/>
                  </a:schemeClr>
                </a:solidFill>
              </a:defRPr>
            </a:lvl1pPr>
            <a:lvl2pPr marL="454944" indent="0">
              <a:buNone/>
              <a:defRPr sz="1800">
                <a:solidFill>
                  <a:schemeClr val="tx1">
                    <a:tint val="75000"/>
                  </a:schemeClr>
                </a:solidFill>
              </a:defRPr>
            </a:lvl2pPr>
            <a:lvl3pPr marL="909891" indent="0">
              <a:buNone/>
              <a:defRPr sz="1600">
                <a:solidFill>
                  <a:schemeClr val="tx1">
                    <a:tint val="75000"/>
                  </a:schemeClr>
                </a:solidFill>
              </a:defRPr>
            </a:lvl3pPr>
            <a:lvl4pPr marL="1364836" indent="0">
              <a:buNone/>
              <a:defRPr sz="1400">
                <a:solidFill>
                  <a:schemeClr val="tx1">
                    <a:tint val="75000"/>
                  </a:schemeClr>
                </a:solidFill>
              </a:defRPr>
            </a:lvl4pPr>
            <a:lvl5pPr marL="1819780" indent="0">
              <a:buNone/>
              <a:defRPr sz="1400">
                <a:solidFill>
                  <a:schemeClr val="tx1">
                    <a:tint val="75000"/>
                  </a:schemeClr>
                </a:solidFill>
              </a:defRPr>
            </a:lvl5pPr>
            <a:lvl6pPr marL="2274721" indent="0">
              <a:buNone/>
              <a:defRPr sz="1400">
                <a:solidFill>
                  <a:schemeClr val="tx1">
                    <a:tint val="75000"/>
                  </a:schemeClr>
                </a:solidFill>
              </a:defRPr>
            </a:lvl6pPr>
            <a:lvl7pPr marL="2729668" indent="0">
              <a:buNone/>
              <a:defRPr sz="1400">
                <a:solidFill>
                  <a:schemeClr val="tx1">
                    <a:tint val="75000"/>
                  </a:schemeClr>
                </a:solidFill>
              </a:defRPr>
            </a:lvl7pPr>
            <a:lvl8pPr marL="3184614" indent="0">
              <a:buNone/>
              <a:defRPr sz="1400">
                <a:solidFill>
                  <a:schemeClr val="tx1">
                    <a:tint val="75000"/>
                  </a:schemeClr>
                </a:solidFill>
              </a:defRPr>
            </a:lvl8pPr>
            <a:lvl9pPr marL="3639563"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C4BA92CB-9CC1-4A58-A2A2-A2D3B9CCD700}" type="datetimeFigureOut">
              <a:rPr lang="fr-FR" smtClean="0"/>
              <a:t>18/04/2014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2E90098-2CE2-4BE5-BDE4-361AB99B99F7}" type="slidenum">
              <a:rPr lang="fr-FR" smtClean="0"/>
              <a:t>‹N°›</a:t>
            </a:fld>
            <a:endParaRPr lang="fr-F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fld id="{6174CB33-87B0-45DA-9540-A832990BD6C5}" type="datetime1">
              <a:rPr lang="fr-FR">
                <a:solidFill>
                  <a:srgbClr val="000000">
                    <a:tint val="75000"/>
                  </a:srgbClr>
                </a:solidFill>
              </a:rPr>
              <a:pPr>
                <a:defRPr/>
              </a:pPr>
              <a:t>18/04/2014</a:t>
            </a:fld>
            <a:endParaRPr lang="fr-FR">
              <a:solidFill>
                <a:srgbClr val="000000">
                  <a:tint val="75000"/>
                </a:srgbClr>
              </a:solidFill>
            </a:endParaRPr>
          </a:p>
        </p:txBody>
      </p:sp>
      <p:sp>
        <p:nvSpPr>
          <p:cNvPr id="3" name="Espace réservé du pied de page 2"/>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4" name="Espace réservé du numéro de diapositive 3"/>
          <p:cNvSpPr>
            <a:spLocks noGrp="1"/>
          </p:cNvSpPr>
          <p:nvPr>
            <p:ph type="sldNum" sz="quarter" idx="12"/>
          </p:nvPr>
        </p:nvSpPr>
        <p:spPr/>
        <p:txBody>
          <a:bodyPr/>
          <a:lstStyle>
            <a:lvl1pPr>
              <a:defRPr/>
            </a:lvl1pPr>
          </a:lstStyle>
          <a:p>
            <a:pPr>
              <a:defRPr/>
            </a:pPr>
            <a:fld id="{AA8CA919-1D50-40AC-998E-B0EE89A7915B}"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277739168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0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6" name="Espace réservé de la date 10"/>
          <p:cNvSpPr>
            <a:spLocks noGrp="1"/>
          </p:cNvSpPr>
          <p:nvPr>
            <p:ph type="dt" sz="half" idx="2"/>
          </p:nvPr>
        </p:nvSpPr>
        <p:spPr>
          <a:xfrm>
            <a:off x="7429499" y="309572"/>
            <a:ext cx="1104902" cy="261937"/>
          </a:xfrm>
          <a:prstGeom prst="rect">
            <a:avLst/>
          </a:prstGeom>
        </p:spPr>
        <p:txBody>
          <a:bodyPr vert="horz" lIns="90989" tIns="45497" rIns="90989" bIns="45497" rtlCol="0" anchor="ctr"/>
          <a:lstStyle>
            <a:lvl1pPr algn="ctr">
              <a:defRPr sz="1000">
                <a:solidFill>
                  <a:srgbClr val="AFB1A5"/>
                </a:solidFill>
                <a:latin typeface="Verdana"/>
                <a:cs typeface="Verdana"/>
              </a:defRPr>
            </a:lvl1pPr>
          </a:lstStyle>
          <a:p>
            <a:fld id="{B080357A-5939-DE4D-B465-DC23F4316C3C}" type="datetime1">
              <a:rPr lang="fr-FR" smtClean="0"/>
              <a:pPr/>
              <a:t>18/04/2014</a:t>
            </a:fld>
            <a:endParaRPr lang="fr-FR" dirty="0"/>
          </a:p>
        </p:txBody>
      </p:sp>
      <p:sp>
        <p:nvSpPr>
          <p:cNvPr id="7" name="Espace réservé du pied de page 11"/>
          <p:cNvSpPr>
            <a:spLocks noGrp="1"/>
          </p:cNvSpPr>
          <p:nvPr>
            <p:ph type="ftr" sz="quarter" idx="3"/>
          </p:nvPr>
        </p:nvSpPr>
        <p:spPr>
          <a:xfrm>
            <a:off x="3238500" y="7"/>
            <a:ext cx="2781300" cy="504825"/>
          </a:xfrm>
          <a:prstGeom prst="rect">
            <a:avLst/>
          </a:prstGeom>
        </p:spPr>
        <p:txBody>
          <a:bodyPr vert="horz" lIns="90989" tIns="45497" rIns="90989" bIns="45497" rtlCol="0" anchor="ctr"/>
          <a:lstStyle>
            <a:lvl1pPr algn="l">
              <a:defRPr sz="1000" b="1">
                <a:solidFill>
                  <a:schemeClr val="bg1"/>
                </a:solidFill>
                <a:latin typeface="Verdana"/>
                <a:cs typeface="Verdana"/>
              </a:defRPr>
            </a:lvl1pPr>
          </a:lstStyle>
          <a:p>
            <a:r>
              <a:rPr lang="fr-FR" dirty="0" smtClean="0">
                <a:solidFill>
                  <a:prstClr val="white"/>
                </a:solidFill>
              </a:rPr>
              <a:t>Titre de la Présentation &gt; Titre de la partie</a:t>
            </a:r>
            <a:endParaRPr lang="fr-FR" dirty="0">
              <a:solidFill>
                <a:prstClr val="white"/>
              </a:solidFill>
            </a:endParaRPr>
          </a:p>
        </p:txBody>
      </p:sp>
      <p:sp>
        <p:nvSpPr>
          <p:cNvPr id="10" name="Espace réservé du numéro de diapositive 12"/>
          <p:cNvSpPr>
            <a:spLocks noGrp="1"/>
          </p:cNvSpPr>
          <p:nvPr>
            <p:ph type="sldNum" sz="quarter" idx="4"/>
          </p:nvPr>
        </p:nvSpPr>
        <p:spPr>
          <a:xfrm>
            <a:off x="8534401" y="309572"/>
            <a:ext cx="454556" cy="261937"/>
          </a:xfrm>
          <a:prstGeom prst="rect">
            <a:avLst/>
          </a:prstGeom>
        </p:spPr>
        <p:txBody>
          <a:bodyPr vert="horz" lIns="90989" tIns="45497" rIns="90989" bIns="45497" rtlCol="0" anchor="ctr"/>
          <a:lstStyle>
            <a:lvl1pPr algn="r">
              <a:defRPr sz="1000" b="1">
                <a:solidFill>
                  <a:srgbClr val="AFB1A5"/>
                </a:solidFill>
                <a:latin typeface="Verdana"/>
                <a:cs typeface="Verdana"/>
              </a:defRPr>
            </a:lvl1pPr>
          </a:lstStyle>
          <a:p>
            <a:fld id="{93463C0C-1AA8-7B47-8CA8-BFBFDC78ABA1}" type="slidenum">
              <a:rPr lang="fr-FR" smtClean="0"/>
              <a:pPr/>
              <a:t>‹N°›</a:t>
            </a:fld>
            <a:endParaRPr lang="fr-FR" dirty="0"/>
          </a:p>
        </p:txBody>
      </p:sp>
    </p:spTree>
    <p:extLst>
      <p:ext uri="{BB962C8B-B14F-4D97-AF65-F5344CB8AC3E}">
        <p14:creationId xmlns:p14="http://schemas.microsoft.com/office/powerpoint/2010/main" val="41972926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0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688025"/>
            <a:ext cx="3008313" cy="1162050"/>
          </a:xfrm>
          <a:prstGeom prst="rect">
            <a:avLst/>
          </a:prstGeom>
        </p:spPr>
        <p:txBody>
          <a:bodyPr anchor="b"/>
          <a:lstStyle>
            <a:lvl1pPr algn="l">
              <a:defRPr sz="2000" b="1"/>
            </a:lvl1pPr>
          </a:lstStyle>
          <a:p>
            <a:r>
              <a:rPr lang="fr-FR" smtClean="0"/>
              <a:t>Cliquez et modifiez le titre</a:t>
            </a:r>
            <a:endParaRPr lang="fr-FR" dirty="0"/>
          </a:p>
        </p:txBody>
      </p:sp>
      <p:sp>
        <p:nvSpPr>
          <p:cNvPr id="3" name="Espace réservé du contenu 2"/>
          <p:cNvSpPr>
            <a:spLocks noGrp="1"/>
          </p:cNvSpPr>
          <p:nvPr>
            <p:ph idx="1"/>
          </p:nvPr>
        </p:nvSpPr>
        <p:spPr>
          <a:xfrm>
            <a:off x="3575054" y="688060"/>
            <a:ext cx="5111750"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texte 3"/>
          <p:cNvSpPr>
            <a:spLocks noGrp="1"/>
          </p:cNvSpPr>
          <p:nvPr>
            <p:ph type="body" sz="half" idx="2"/>
          </p:nvPr>
        </p:nvSpPr>
        <p:spPr>
          <a:xfrm>
            <a:off x="457202" y="1850069"/>
            <a:ext cx="3008313" cy="4691063"/>
          </a:xfrm>
        </p:spPr>
        <p:txBody>
          <a:bodyPr/>
          <a:lstStyle>
            <a:lvl1pPr marL="0" indent="0">
              <a:buNone/>
              <a:defRPr sz="1400"/>
            </a:lvl1pPr>
            <a:lvl2pPr marL="454944" indent="0">
              <a:buNone/>
              <a:defRPr sz="1200"/>
            </a:lvl2pPr>
            <a:lvl3pPr marL="909891" indent="0">
              <a:buNone/>
              <a:defRPr sz="1000"/>
            </a:lvl3pPr>
            <a:lvl4pPr marL="1364836" indent="0">
              <a:buNone/>
              <a:defRPr sz="900"/>
            </a:lvl4pPr>
            <a:lvl5pPr marL="1819780" indent="0">
              <a:buNone/>
              <a:defRPr sz="900"/>
            </a:lvl5pPr>
            <a:lvl6pPr marL="2274721" indent="0">
              <a:buNone/>
              <a:defRPr sz="900"/>
            </a:lvl6pPr>
            <a:lvl7pPr marL="2729668" indent="0">
              <a:buNone/>
              <a:defRPr sz="900"/>
            </a:lvl7pPr>
            <a:lvl8pPr marL="3184614" indent="0">
              <a:buNone/>
              <a:defRPr sz="900"/>
            </a:lvl8pPr>
            <a:lvl9pPr marL="3639563"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0D1A0BE-B297-E04D-B79C-A93CD5673945}" type="datetime1">
              <a:rPr lang="fr-FR" smtClean="0"/>
              <a:pPr/>
              <a:t>18/04/2014</a:t>
            </a:fld>
            <a:endParaRPr lang="fr-FR" dirty="0"/>
          </a:p>
        </p:txBody>
      </p:sp>
      <p:sp>
        <p:nvSpPr>
          <p:cNvPr id="6" name="Espace réservé du pied de page 5"/>
          <p:cNvSpPr>
            <a:spLocks noGrp="1"/>
          </p:cNvSpPr>
          <p:nvPr>
            <p:ph type="ftr" sz="quarter" idx="11"/>
          </p:nvPr>
        </p:nvSpPr>
        <p:spPr/>
        <p:txBody>
          <a:bodyPr/>
          <a:lstStyle/>
          <a:p>
            <a:r>
              <a:rPr lang="fr-FR" dirty="0" smtClean="0">
                <a:solidFill>
                  <a:prstClr val="white"/>
                </a:solidFill>
              </a:rPr>
              <a:t>Titre de la Présentation &gt; Titre de la partie</a:t>
            </a:r>
            <a:endParaRPr lang="fr-FR" dirty="0">
              <a:solidFill>
                <a:prstClr val="white"/>
              </a:solidFill>
            </a:endParaRPr>
          </a:p>
        </p:txBody>
      </p:sp>
      <p:sp>
        <p:nvSpPr>
          <p:cNvPr id="7" name="Espace réservé du numéro de diapositive 6"/>
          <p:cNvSpPr>
            <a:spLocks noGrp="1"/>
          </p:cNvSpPr>
          <p:nvPr>
            <p:ph type="sldNum" sz="quarter" idx="12"/>
          </p:nvPr>
        </p:nvSpPr>
        <p:spPr/>
        <p:txBody>
          <a:bodyPr/>
          <a:lstStyle/>
          <a:p>
            <a:fld id="{93463C0C-1AA8-7B47-8CA8-BFBFDC78ABA1}" type="slidenum">
              <a:rPr lang="fr-FR" smtClean="0"/>
              <a:pPr/>
              <a:t>‹N°›</a:t>
            </a:fld>
            <a:endParaRPr lang="fr-FR" dirty="0"/>
          </a:p>
        </p:txBody>
      </p:sp>
    </p:spTree>
    <p:extLst>
      <p:ext uri="{BB962C8B-B14F-4D97-AF65-F5344CB8AC3E}">
        <p14:creationId xmlns:p14="http://schemas.microsoft.com/office/powerpoint/2010/main" val="426782446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0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8"/>
          </a:xfrm>
          <a:prstGeom prst="rect">
            <a:avLst/>
          </a:prstGeo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normAutofit/>
          </a:bodyPr>
          <a:lstStyle>
            <a:lvl1pPr marL="0" indent="0">
              <a:buNone/>
              <a:defRPr sz="1400"/>
            </a:lvl1pPr>
            <a:lvl2pPr marL="454944" indent="0">
              <a:buNone/>
              <a:defRPr sz="2800"/>
            </a:lvl2pPr>
            <a:lvl3pPr marL="909891" indent="0">
              <a:buNone/>
              <a:defRPr sz="2400"/>
            </a:lvl3pPr>
            <a:lvl4pPr marL="1364836" indent="0">
              <a:buNone/>
              <a:defRPr sz="2000"/>
            </a:lvl4pPr>
            <a:lvl5pPr marL="1819780" indent="0">
              <a:buNone/>
              <a:defRPr sz="2000"/>
            </a:lvl5pPr>
            <a:lvl6pPr marL="2274721" indent="0">
              <a:buNone/>
              <a:defRPr sz="2000"/>
            </a:lvl6pPr>
            <a:lvl7pPr marL="2729668" indent="0">
              <a:buNone/>
              <a:defRPr sz="2000"/>
            </a:lvl7pPr>
            <a:lvl8pPr marL="3184614" indent="0">
              <a:buNone/>
              <a:defRPr sz="2000"/>
            </a:lvl8pPr>
            <a:lvl9pPr marL="3639563" indent="0">
              <a:buNone/>
              <a:defRPr sz="2000"/>
            </a:lvl9pPr>
          </a:lstStyle>
          <a:p>
            <a:r>
              <a:rPr lang="fr-FR" dirty="0" smtClean="0"/>
              <a:t>Faire glisser l'image vers l'espace réservé ou cliquer sur l'icône pour l'ajouter</a:t>
            </a:r>
            <a:endParaRPr lang="fr-FR" dirty="0"/>
          </a:p>
        </p:txBody>
      </p:sp>
      <p:sp>
        <p:nvSpPr>
          <p:cNvPr id="4" name="Espace réservé du texte 3"/>
          <p:cNvSpPr>
            <a:spLocks noGrp="1"/>
          </p:cNvSpPr>
          <p:nvPr>
            <p:ph type="body" sz="half" idx="2"/>
          </p:nvPr>
        </p:nvSpPr>
        <p:spPr>
          <a:xfrm>
            <a:off x="1792288" y="5367339"/>
            <a:ext cx="5486400" cy="804862"/>
          </a:xfrm>
        </p:spPr>
        <p:txBody>
          <a:bodyPr/>
          <a:lstStyle>
            <a:lvl1pPr marL="0" indent="0">
              <a:buNone/>
              <a:defRPr sz="1400"/>
            </a:lvl1pPr>
            <a:lvl2pPr marL="454944" indent="0">
              <a:buNone/>
              <a:defRPr sz="1200"/>
            </a:lvl2pPr>
            <a:lvl3pPr marL="909891" indent="0">
              <a:buNone/>
              <a:defRPr sz="1000"/>
            </a:lvl3pPr>
            <a:lvl4pPr marL="1364836" indent="0">
              <a:buNone/>
              <a:defRPr sz="900"/>
            </a:lvl4pPr>
            <a:lvl5pPr marL="1819780" indent="0">
              <a:buNone/>
              <a:defRPr sz="900"/>
            </a:lvl5pPr>
            <a:lvl6pPr marL="2274721" indent="0">
              <a:buNone/>
              <a:defRPr sz="900"/>
            </a:lvl6pPr>
            <a:lvl7pPr marL="2729668" indent="0">
              <a:buNone/>
              <a:defRPr sz="900"/>
            </a:lvl7pPr>
            <a:lvl8pPr marL="3184614" indent="0">
              <a:buNone/>
              <a:defRPr sz="900"/>
            </a:lvl8pPr>
            <a:lvl9pPr marL="3639563"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DED0E70-EFA6-4E4D-AEAA-6A264A1AADEB}" type="datetime1">
              <a:rPr lang="fr-FR" smtClean="0"/>
              <a:pPr/>
              <a:t>18/04/2014</a:t>
            </a:fld>
            <a:endParaRPr lang="fr-FR" dirty="0"/>
          </a:p>
        </p:txBody>
      </p:sp>
      <p:sp>
        <p:nvSpPr>
          <p:cNvPr id="6" name="Espace réservé du pied de page 5"/>
          <p:cNvSpPr>
            <a:spLocks noGrp="1"/>
          </p:cNvSpPr>
          <p:nvPr>
            <p:ph type="ftr" sz="quarter" idx="11"/>
          </p:nvPr>
        </p:nvSpPr>
        <p:spPr/>
        <p:txBody>
          <a:bodyPr/>
          <a:lstStyle/>
          <a:p>
            <a:r>
              <a:rPr lang="fr-FR" dirty="0" smtClean="0">
                <a:solidFill>
                  <a:prstClr val="white"/>
                </a:solidFill>
              </a:rPr>
              <a:t>Titre de la Présentation &gt; Titre de la partie</a:t>
            </a:r>
            <a:endParaRPr lang="fr-FR" dirty="0">
              <a:solidFill>
                <a:prstClr val="white"/>
              </a:solidFill>
            </a:endParaRPr>
          </a:p>
        </p:txBody>
      </p:sp>
      <p:sp>
        <p:nvSpPr>
          <p:cNvPr id="7" name="Espace réservé du numéro de diapositive 6"/>
          <p:cNvSpPr>
            <a:spLocks noGrp="1"/>
          </p:cNvSpPr>
          <p:nvPr>
            <p:ph type="sldNum" sz="quarter" idx="12"/>
          </p:nvPr>
        </p:nvSpPr>
        <p:spPr/>
        <p:txBody>
          <a:bodyPr/>
          <a:lstStyle/>
          <a:p>
            <a:fld id="{93463C0C-1AA8-7B47-8CA8-BFBFDC78ABA1}" type="slidenum">
              <a:rPr lang="fr-FR" smtClean="0"/>
              <a:pPr/>
              <a:t>‹N°›</a:t>
            </a:fld>
            <a:endParaRPr lang="fr-FR" dirty="0"/>
          </a:p>
        </p:txBody>
      </p:sp>
    </p:spTree>
    <p:extLst>
      <p:ext uri="{BB962C8B-B14F-4D97-AF65-F5344CB8AC3E}">
        <p14:creationId xmlns:p14="http://schemas.microsoft.com/office/powerpoint/2010/main" val="68484583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p:cSld name="Titre et texte vertical">
    <p:spTree>
      <p:nvGrpSpPr>
        <p:cNvPr id="1" name=""/>
        <p:cNvGrpSpPr/>
        <p:nvPr/>
      </p:nvGrpSpPr>
      <p:grpSpPr>
        <a:xfrm>
          <a:off x="0" y="0"/>
          <a:ext cx="0" cy="0"/>
          <a:chOff x="0" y="0"/>
          <a:chExt cx="0" cy="0"/>
        </a:xfrm>
      </p:grpSpPr>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Titre 1"/>
          <p:cNvSpPr>
            <a:spLocks noGrp="1"/>
          </p:cNvSpPr>
          <p:nvPr>
            <p:ph type="title"/>
          </p:nvPr>
        </p:nvSpPr>
        <p:spPr>
          <a:xfrm>
            <a:off x="457200" y="774700"/>
            <a:ext cx="8229600" cy="520700"/>
          </a:xfrm>
        </p:spPr>
        <p:txBody>
          <a:bodyPr>
            <a:normAutofit/>
          </a:bodyPr>
          <a:lstStyle>
            <a:lvl1pPr algn="l">
              <a:defRPr sz="2600" b="1">
                <a:solidFill>
                  <a:srgbClr val="2663B4"/>
                </a:solidFill>
              </a:defRPr>
            </a:lvl1pPr>
          </a:lstStyle>
          <a:p>
            <a:r>
              <a:rPr lang="fr-FR" smtClean="0"/>
              <a:t>Cliquez et modifiez le titre</a:t>
            </a:r>
            <a:endParaRPr lang="fr-FR" dirty="0"/>
          </a:p>
        </p:txBody>
      </p:sp>
      <p:sp>
        <p:nvSpPr>
          <p:cNvPr id="2" name="Espace réservé de la date 1"/>
          <p:cNvSpPr>
            <a:spLocks noGrp="1"/>
          </p:cNvSpPr>
          <p:nvPr>
            <p:ph type="dt" sz="half" idx="10"/>
          </p:nvPr>
        </p:nvSpPr>
        <p:spPr/>
        <p:txBody>
          <a:bodyPr/>
          <a:lstStyle/>
          <a:p>
            <a:fld id="{F2F5AD57-F38C-8A42-9FBF-3966ADD891AE}" type="datetime1">
              <a:rPr lang="fr-FR" smtClean="0"/>
              <a:pPr/>
              <a:t>18/04/2014</a:t>
            </a:fld>
            <a:endParaRPr lang="fr-FR" dirty="0"/>
          </a:p>
        </p:txBody>
      </p:sp>
      <p:sp>
        <p:nvSpPr>
          <p:cNvPr id="4" name="Espace réservé du pied de page 3"/>
          <p:cNvSpPr>
            <a:spLocks noGrp="1"/>
          </p:cNvSpPr>
          <p:nvPr>
            <p:ph type="ftr" sz="quarter" idx="11"/>
          </p:nvPr>
        </p:nvSpPr>
        <p:spPr/>
        <p:txBody>
          <a:bodyPr/>
          <a:lstStyle/>
          <a:p>
            <a:r>
              <a:rPr lang="fr-FR" dirty="0" smtClean="0">
                <a:solidFill>
                  <a:prstClr val="white"/>
                </a:solidFill>
              </a:rPr>
              <a:t>Titre de la Présentation &gt; Titre de la partie</a:t>
            </a:r>
            <a:endParaRPr lang="fr-FR" dirty="0">
              <a:solidFill>
                <a:prstClr val="white"/>
              </a:solidFill>
            </a:endParaRPr>
          </a:p>
        </p:txBody>
      </p:sp>
      <p:sp>
        <p:nvSpPr>
          <p:cNvPr id="6" name="Espace réservé du numéro de diapositive 5"/>
          <p:cNvSpPr>
            <a:spLocks noGrp="1"/>
          </p:cNvSpPr>
          <p:nvPr>
            <p:ph type="sldNum" sz="quarter" idx="12"/>
          </p:nvPr>
        </p:nvSpPr>
        <p:spPr/>
        <p:txBody>
          <a:bodyPr/>
          <a:lstStyle/>
          <a:p>
            <a:fld id="{93463C0C-1AA8-7B47-8CA8-BFBFDC78ABA1}" type="slidenum">
              <a:rPr lang="fr-FR" smtClean="0"/>
              <a:pPr/>
              <a:t>‹N°›</a:t>
            </a:fld>
            <a:endParaRPr lang="fr-FR" dirty="0"/>
          </a:p>
        </p:txBody>
      </p:sp>
    </p:spTree>
    <p:extLst>
      <p:ext uri="{BB962C8B-B14F-4D97-AF65-F5344CB8AC3E}">
        <p14:creationId xmlns:p14="http://schemas.microsoft.com/office/powerpoint/2010/main" val="305038992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1" y="774709"/>
            <a:ext cx="2057400" cy="5351463"/>
          </a:xfrm>
          <a:prstGeom prst="rect">
            <a:avLst/>
          </a:prstGeo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782679"/>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2EF6227-5F8C-0244-A816-0DD344A0F749}" type="datetime1">
              <a:rPr lang="fr-FR" smtClean="0"/>
              <a:pPr/>
              <a:t>18/04/2014</a:t>
            </a:fld>
            <a:endParaRPr lang="fr-FR" dirty="0"/>
          </a:p>
        </p:txBody>
      </p:sp>
      <p:sp>
        <p:nvSpPr>
          <p:cNvPr id="5" name="Espace réservé du pied de page 4"/>
          <p:cNvSpPr>
            <a:spLocks noGrp="1"/>
          </p:cNvSpPr>
          <p:nvPr>
            <p:ph type="ftr" sz="quarter" idx="11"/>
          </p:nvPr>
        </p:nvSpPr>
        <p:spPr/>
        <p:txBody>
          <a:bodyPr/>
          <a:lstStyle/>
          <a:p>
            <a:r>
              <a:rPr lang="fr-FR" dirty="0" smtClean="0">
                <a:solidFill>
                  <a:prstClr val="white"/>
                </a:solidFill>
              </a:rPr>
              <a:t>Titre de la Présentation &gt; Titre de la partie</a:t>
            </a:r>
            <a:endParaRPr lang="fr-FR" dirty="0">
              <a:solidFill>
                <a:prstClr val="white"/>
              </a:solidFill>
            </a:endParaRPr>
          </a:p>
        </p:txBody>
      </p:sp>
      <p:sp>
        <p:nvSpPr>
          <p:cNvPr id="6" name="Espace réservé du numéro de diapositive 5"/>
          <p:cNvSpPr>
            <a:spLocks noGrp="1"/>
          </p:cNvSpPr>
          <p:nvPr>
            <p:ph type="sldNum" sz="quarter" idx="12"/>
          </p:nvPr>
        </p:nvSpPr>
        <p:spPr/>
        <p:txBody>
          <a:bodyPr/>
          <a:lstStyle/>
          <a:p>
            <a:fld id="{93463C0C-1AA8-7B47-8CA8-BFBFDC78ABA1}" type="slidenum">
              <a:rPr lang="fr-FR" smtClean="0"/>
              <a:pPr/>
              <a:t>‹N°›</a:t>
            </a:fld>
            <a:endParaRPr lang="fr-FR" dirty="0"/>
          </a:p>
        </p:txBody>
      </p:sp>
    </p:spTree>
    <p:extLst>
      <p:ext uri="{BB962C8B-B14F-4D97-AF65-F5344CB8AC3E}">
        <p14:creationId xmlns:p14="http://schemas.microsoft.com/office/powerpoint/2010/main" val="31880222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pic>
        <p:nvPicPr>
          <p:cNvPr id="25" name="Image 24" descr="fond_diapos.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re 1"/>
          <p:cNvSpPr>
            <a:spLocks noGrp="1"/>
          </p:cNvSpPr>
          <p:nvPr>
            <p:ph type="ctrTitle"/>
          </p:nvPr>
        </p:nvSpPr>
        <p:spPr>
          <a:xfrm>
            <a:off x="685800" y="2130428"/>
            <a:ext cx="7772400" cy="1470025"/>
          </a:xfrm>
          <a:prstGeom prst="rect">
            <a:avLst/>
          </a:prstGeom>
        </p:spPr>
        <p:txBody>
          <a:bodyPr/>
          <a:lstStyle/>
          <a:p>
            <a:r>
              <a:rPr lang="fr-FR" smtClean="0"/>
              <a:t>Cliquez et modifiez le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4944" indent="0" algn="ctr">
              <a:buNone/>
              <a:defRPr>
                <a:solidFill>
                  <a:schemeClr val="tx1">
                    <a:tint val="75000"/>
                  </a:schemeClr>
                </a:solidFill>
              </a:defRPr>
            </a:lvl2pPr>
            <a:lvl3pPr marL="909891" indent="0" algn="ctr">
              <a:buNone/>
              <a:defRPr>
                <a:solidFill>
                  <a:schemeClr val="tx1">
                    <a:tint val="75000"/>
                  </a:schemeClr>
                </a:solidFill>
              </a:defRPr>
            </a:lvl3pPr>
            <a:lvl4pPr marL="1364836" indent="0" algn="ctr">
              <a:buNone/>
              <a:defRPr>
                <a:solidFill>
                  <a:schemeClr val="tx1">
                    <a:tint val="75000"/>
                  </a:schemeClr>
                </a:solidFill>
              </a:defRPr>
            </a:lvl4pPr>
            <a:lvl5pPr marL="1819780" indent="0" algn="ctr">
              <a:buNone/>
              <a:defRPr>
                <a:solidFill>
                  <a:schemeClr val="tx1">
                    <a:tint val="75000"/>
                  </a:schemeClr>
                </a:solidFill>
              </a:defRPr>
            </a:lvl5pPr>
            <a:lvl6pPr marL="2274721" indent="0" algn="ctr">
              <a:buNone/>
              <a:defRPr>
                <a:solidFill>
                  <a:schemeClr val="tx1">
                    <a:tint val="75000"/>
                  </a:schemeClr>
                </a:solidFill>
              </a:defRPr>
            </a:lvl6pPr>
            <a:lvl7pPr marL="2729668" indent="0" algn="ctr">
              <a:buNone/>
              <a:defRPr>
                <a:solidFill>
                  <a:schemeClr val="tx1">
                    <a:tint val="75000"/>
                  </a:schemeClr>
                </a:solidFill>
              </a:defRPr>
            </a:lvl7pPr>
            <a:lvl8pPr marL="3184614" indent="0" algn="ctr">
              <a:buNone/>
              <a:defRPr>
                <a:solidFill>
                  <a:schemeClr val="tx1">
                    <a:tint val="75000"/>
                  </a:schemeClr>
                </a:solidFill>
              </a:defRPr>
            </a:lvl8pPr>
            <a:lvl9pPr marL="3639563" indent="0" algn="ctr">
              <a:buNone/>
              <a:defRPr>
                <a:solidFill>
                  <a:schemeClr val="tx1">
                    <a:tint val="75000"/>
                  </a:schemeClr>
                </a:solidFill>
              </a:defRPr>
            </a:lvl9pPr>
          </a:lstStyle>
          <a:p>
            <a:r>
              <a:rPr lang="fr-FR" smtClean="0"/>
              <a:t>Cliquez pour modifier le style des sous-titres du masque</a:t>
            </a:r>
            <a:endParaRPr lang="fr-FR" dirty="0"/>
          </a:p>
        </p:txBody>
      </p:sp>
      <p:sp>
        <p:nvSpPr>
          <p:cNvPr id="22" name="Espace réservé de la date 10"/>
          <p:cNvSpPr>
            <a:spLocks noGrp="1"/>
          </p:cNvSpPr>
          <p:nvPr>
            <p:ph type="dt" sz="half" idx="2"/>
          </p:nvPr>
        </p:nvSpPr>
        <p:spPr>
          <a:xfrm>
            <a:off x="7429499" y="309572"/>
            <a:ext cx="1104902" cy="261937"/>
          </a:xfrm>
          <a:prstGeom prst="rect">
            <a:avLst/>
          </a:prstGeom>
        </p:spPr>
        <p:txBody>
          <a:bodyPr vert="horz" lIns="90989" tIns="45497" rIns="90989" bIns="45497" rtlCol="0" anchor="ctr"/>
          <a:lstStyle>
            <a:lvl1pPr algn="ctr">
              <a:defRPr sz="1000">
                <a:solidFill>
                  <a:srgbClr val="AFB1A5"/>
                </a:solidFill>
                <a:latin typeface="Verdana"/>
                <a:cs typeface="Verdana"/>
              </a:defRPr>
            </a:lvl1pPr>
          </a:lstStyle>
          <a:p>
            <a:fld id="{E23BEE9C-637A-434A-8C93-6041DA48FECA}" type="datetime1">
              <a:rPr lang="fr-FR" smtClean="0"/>
              <a:pPr/>
              <a:t>18/04/2014</a:t>
            </a:fld>
            <a:endParaRPr lang="fr-FR" dirty="0"/>
          </a:p>
        </p:txBody>
      </p:sp>
      <p:sp>
        <p:nvSpPr>
          <p:cNvPr id="23" name="Espace réservé du pied de page 11"/>
          <p:cNvSpPr>
            <a:spLocks noGrp="1"/>
          </p:cNvSpPr>
          <p:nvPr>
            <p:ph type="ftr" sz="quarter" idx="3"/>
          </p:nvPr>
        </p:nvSpPr>
        <p:spPr>
          <a:xfrm>
            <a:off x="3238500" y="7"/>
            <a:ext cx="2781300" cy="504825"/>
          </a:xfrm>
          <a:prstGeom prst="rect">
            <a:avLst/>
          </a:prstGeom>
        </p:spPr>
        <p:txBody>
          <a:bodyPr vert="horz" lIns="90989" tIns="45497" rIns="90989" bIns="45497" rtlCol="0" anchor="ctr"/>
          <a:lstStyle>
            <a:lvl1pPr algn="l">
              <a:defRPr sz="1000" b="1">
                <a:solidFill>
                  <a:schemeClr val="bg1"/>
                </a:solidFill>
                <a:latin typeface="Verdana"/>
                <a:cs typeface="Verdana"/>
              </a:defRPr>
            </a:lvl1pPr>
          </a:lstStyle>
          <a:p>
            <a:r>
              <a:rPr lang="fr-FR" dirty="0" smtClean="0">
                <a:solidFill>
                  <a:prstClr val="white"/>
                </a:solidFill>
              </a:rPr>
              <a:t>Titre de la Présentation &gt; Titre de la partie</a:t>
            </a:r>
            <a:endParaRPr lang="fr-FR" dirty="0">
              <a:solidFill>
                <a:prstClr val="white"/>
              </a:solidFill>
            </a:endParaRPr>
          </a:p>
        </p:txBody>
      </p:sp>
      <p:sp>
        <p:nvSpPr>
          <p:cNvPr id="24" name="Espace réservé du numéro de diapositive 12"/>
          <p:cNvSpPr>
            <a:spLocks noGrp="1"/>
          </p:cNvSpPr>
          <p:nvPr>
            <p:ph type="sldNum" sz="quarter" idx="4"/>
          </p:nvPr>
        </p:nvSpPr>
        <p:spPr>
          <a:xfrm>
            <a:off x="8534401" y="309572"/>
            <a:ext cx="454556" cy="261937"/>
          </a:xfrm>
          <a:prstGeom prst="rect">
            <a:avLst/>
          </a:prstGeom>
        </p:spPr>
        <p:txBody>
          <a:bodyPr vert="horz" lIns="90989" tIns="45497" rIns="90989" bIns="45497" rtlCol="0" anchor="ctr"/>
          <a:lstStyle>
            <a:lvl1pPr algn="r">
              <a:defRPr sz="1000" b="1">
                <a:solidFill>
                  <a:srgbClr val="AFB1A5"/>
                </a:solidFill>
                <a:latin typeface="Verdana"/>
                <a:cs typeface="Verdana"/>
              </a:defRPr>
            </a:lvl1pPr>
          </a:lstStyle>
          <a:p>
            <a:fld id="{5218769A-50D9-1C4C-9512-66508DF9699F}" type="slidenum">
              <a:rPr lang="fr-FR" smtClean="0"/>
              <a:pPr/>
              <a:t>‹N°›</a:t>
            </a:fld>
            <a:endParaRPr lang="fr-FR" dirty="0"/>
          </a:p>
        </p:txBody>
      </p:sp>
    </p:spTree>
    <p:extLst>
      <p:ext uri="{BB962C8B-B14F-4D97-AF65-F5344CB8AC3E}">
        <p14:creationId xmlns:p14="http://schemas.microsoft.com/office/powerpoint/2010/main" val="20036493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pic>
        <p:nvPicPr>
          <p:cNvPr id="6" name="Image 5" descr="fond_diapos.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re 1"/>
          <p:cNvSpPr>
            <a:spLocks noGrp="1"/>
          </p:cNvSpPr>
          <p:nvPr>
            <p:ph type="title"/>
          </p:nvPr>
        </p:nvSpPr>
        <p:spPr>
          <a:xfrm>
            <a:off x="457200" y="774700"/>
            <a:ext cx="8229600" cy="520700"/>
          </a:xfrm>
        </p:spPr>
        <p:txBody>
          <a:bodyPr>
            <a:normAutofit/>
          </a:bodyPr>
          <a:lstStyle>
            <a:lvl1pPr algn="l">
              <a:defRPr sz="2600" b="1">
                <a:solidFill>
                  <a:srgbClr val="2663B4"/>
                </a:solidFill>
              </a:defRPr>
            </a:lvl1pPr>
          </a:lstStyle>
          <a:p>
            <a:r>
              <a:rPr lang="fr-FR" smtClean="0"/>
              <a:t>Cliquez et modifiez le titre</a:t>
            </a:r>
            <a:endParaRPr lang="fr-FR" dirty="0"/>
          </a:p>
        </p:txBody>
      </p:sp>
      <p:sp>
        <p:nvSpPr>
          <p:cNvPr id="7" name="Espace réservé de la date 6"/>
          <p:cNvSpPr>
            <a:spLocks noGrp="1"/>
          </p:cNvSpPr>
          <p:nvPr>
            <p:ph type="dt" sz="half" idx="10"/>
          </p:nvPr>
        </p:nvSpPr>
        <p:spPr/>
        <p:txBody>
          <a:bodyPr/>
          <a:lstStyle/>
          <a:p>
            <a:fld id="{FB666D7B-F4B9-8649-93D3-254CAE3C6839}" type="datetime1">
              <a:rPr lang="fr-FR" smtClean="0"/>
              <a:pPr/>
              <a:t>18/04/2014</a:t>
            </a:fld>
            <a:endParaRPr lang="fr-FR" dirty="0"/>
          </a:p>
        </p:txBody>
      </p:sp>
      <p:sp>
        <p:nvSpPr>
          <p:cNvPr id="8" name="Espace réservé du pied de page 7"/>
          <p:cNvSpPr>
            <a:spLocks noGrp="1"/>
          </p:cNvSpPr>
          <p:nvPr>
            <p:ph type="ftr" sz="quarter" idx="11"/>
          </p:nvPr>
        </p:nvSpPr>
        <p:spPr/>
        <p:txBody>
          <a:bodyPr/>
          <a:lstStyle/>
          <a:p>
            <a:r>
              <a:rPr lang="fr-FR" dirty="0" smtClean="0">
                <a:solidFill>
                  <a:prstClr val="white"/>
                </a:solidFill>
              </a:rPr>
              <a:t>Titre de la Présentation &gt; Titre de la partie</a:t>
            </a:r>
            <a:endParaRPr lang="fr-FR" dirty="0">
              <a:solidFill>
                <a:prstClr val="white"/>
              </a:solidFill>
            </a:endParaRPr>
          </a:p>
        </p:txBody>
      </p:sp>
      <p:sp>
        <p:nvSpPr>
          <p:cNvPr id="9" name="Espace réservé du numéro de diapositive 8"/>
          <p:cNvSpPr>
            <a:spLocks noGrp="1"/>
          </p:cNvSpPr>
          <p:nvPr>
            <p:ph type="sldNum" sz="quarter" idx="12"/>
          </p:nvPr>
        </p:nvSpPr>
        <p:spPr/>
        <p:txBody>
          <a:bodyPr/>
          <a:lstStyle/>
          <a:p>
            <a:fld id="{93463C0C-1AA8-7B47-8CA8-BFBFDC78ABA1}" type="slidenum">
              <a:rPr lang="fr-FR" smtClean="0"/>
              <a:pPr/>
              <a:t>‹N°›</a:t>
            </a:fld>
            <a:endParaRPr lang="fr-FR" dirty="0"/>
          </a:p>
        </p:txBody>
      </p:sp>
    </p:spTree>
    <p:extLst>
      <p:ext uri="{BB962C8B-B14F-4D97-AF65-F5344CB8AC3E}">
        <p14:creationId xmlns:p14="http://schemas.microsoft.com/office/powerpoint/2010/main" val="195872074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1" name="Espace réservé de la date 10"/>
          <p:cNvSpPr>
            <a:spLocks noGrp="1"/>
          </p:cNvSpPr>
          <p:nvPr>
            <p:ph type="dt" sz="half" idx="2"/>
          </p:nvPr>
        </p:nvSpPr>
        <p:spPr>
          <a:xfrm>
            <a:off x="7429499" y="309572"/>
            <a:ext cx="1104902" cy="261937"/>
          </a:xfrm>
          <a:prstGeom prst="rect">
            <a:avLst/>
          </a:prstGeom>
        </p:spPr>
        <p:txBody>
          <a:bodyPr vert="horz" lIns="90989" tIns="45497" rIns="90989" bIns="45497" rtlCol="0" anchor="ctr"/>
          <a:lstStyle>
            <a:lvl1pPr algn="ctr">
              <a:defRPr sz="1000">
                <a:solidFill>
                  <a:srgbClr val="AFB1A5"/>
                </a:solidFill>
                <a:latin typeface="Verdana"/>
                <a:cs typeface="Verdana"/>
              </a:defRPr>
            </a:lvl1pPr>
          </a:lstStyle>
          <a:p>
            <a:fld id="{C4B53290-D913-0D47-9AE3-E558EC6ECF33}" type="datetime1">
              <a:rPr lang="fr-FR" smtClean="0"/>
              <a:pPr/>
              <a:t>18/04/2014</a:t>
            </a:fld>
            <a:endParaRPr lang="fr-FR" dirty="0"/>
          </a:p>
        </p:txBody>
      </p:sp>
      <p:sp>
        <p:nvSpPr>
          <p:cNvPr id="12" name="Espace réservé du pied de page 11"/>
          <p:cNvSpPr>
            <a:spLocks noGrp="1"/>
          </p:cNvSpPr>
          <p:nvPr>
            <p:ph type="ftr" sz="quarter" idx="3"/>
          </p:nvPr>
        </p:nvSpPr>
        <p:spPr>
          <a:xfrm>
            <a:off x="3238500" y="7"/>
            <a:ext cx="2781300" cy="504825"/>
          </a:xfrm>
          <a:prstGeom prst="rect">
            <a:avLst/>
          </a:prstGeom>
        </p:spPr>
        <p:txBody>
          <a:bodyPr vert="horz" lIns="90989" tIns="45497" rIns="90989" bIns="45497" rtlCol="0" anchor="ctr"/>
          <a:lstStyle>
            <a:lvl1pPr algn="l">
              <a:defRPr sz="1000" b="1">
                <a:solidFill>
                  <a:schemeClr val="bg1"/>
                </a:solidFill>
                <a:latin typeface="Verdana"/>
                <a:cs typeface="Verdana"/>
              </a:defRPr>
            </a:lvl1pPr>
          </a:lstStyle>
          <a:p>
            <a:r>
              <a:rPr lang="fr-FR" dirty="0" smtClean="0">
                <a:solidFill>
                  <a:prstClr val="white"/>
                </a:solidFill>
              </a:rPr>
              <a:t>Titre de la Présentation &gt; Titre de la partie</a:t>
            </a:r>
            <a:endParaRPr lang="fr-FR" dirty="0">
              <a:solidFill>
                <a:prstClr val="white"/>
              </a:solidFill>
            </a:endParaRPr>
          </a:p>
        </p:txBody>
      </p:sp>
      <p:sp>
        <p:nvSpPr>
          <p:cNvPr id="13" name="Espace réservé du numéro de diapositive 12"/>
          <p:cNvSpPr>
            <a:spLocks noGrp="1"/>
          </p:cNvSpPr>
          <p:nvPr>
            <p:ph type="sldNum" sz="quarter" idx="4"/>
          </p:nvPr>
        </p:nvSpPr>
        <p:spPr>
          <a:xfrm>
            <a:off x="8534401" y="309572"/>
            <a:ext cx="454556" cy="261937"/>
          </a:xfrm>
          <a:prstGeom prst="rect">
            <a:avLst/>
          </a:prstGeom>
        </p:spPr>
        <p:txBody>
          <a:bodyPr vert="horz" lIns="90989" tIns="45497" rIns="90989" bIns="45497" rtlCol="0" anchor="ctr"/>
          <a:lstStyle>
            <a:lvl1pPr algn="r">
              <a:defRPr sz="1000" b="1">
                <a:solidFill>
                  <a:srgbClr val="AFB1A5"/>
                </a:solidFill>
                <a:latin typeface="Verdana"/>
                <a:cs typeface="Verdana"/>
              </a:defRPr>
            </a:lvl1pPr>
          </a:lstStyle>
          <a:p>
            <a:fld id="{93463C0C-1AA8-7B47-8CA8-BFBFDC78ABA1}" type="slidenum">
              <a:rPr lang="fr-FR" smtClean="0"/>
              <a:pPr/>
              <a:t>‹N°›</a:t>
            </a:fld>
            <a:endParaRPr lang="fr-FR" dirty="0"/>
          </a:p>
        </p:txBody>
      </p:sp>
      <p:sp>
        <p:nvSpPr>
          <p:cNvPr id="8" name="Titre 1"/>
          <p:cNvSpPr>
            <a:spLocks noGrp="1"/>
          </p:cNvSpPr>
          <p:nvPr>
            <p:ph type="title"/>
          </p:nvPr>
        </p:nvSpPr>
        <p:spPr>
          <a:xfrm>
            <a:off x="457200" y="774700"/>
            <a:ext cx="8229600" cy="520700"/>
          </a:xfrm>
        </p:spPr>
        <p:txBody>
          <a:bodyPr>
            <a:normAutofit/>
          </a:bodyPr>
          <a:lstStyle>
            <a:lvl1pPr algn="l">
              <a:defRPr sz="2600" b="1">
                <a:solidFill>
                  <a:srgbClr val="2663B4"/>
                </a:solidFill>
              </a:defRPr>
            </a:lvl1pPr>
          </a:lstStyle>
          <a:p>
            <a:r>
              <a:rPr lang="fr-FR" smtClean="0"/>
              <a:t>Cliquez et modifiez le titre</a:t>
            </a:r>
            <a:endParaRPr lang="fr-FR" dirty="0"/>
          </a:p>
        </p:txBody>
      </p:sp>
    </p:spTree>
    <p:extLst>
      <p:ext uri="{BB962C8B-B14F-4D97-AF65-F5344CB8AC3E}">
        <p14:creationId xmlns:p14="http://schemas.microsoft.com/office/powerpoint/2010/main" val="6888075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08.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41"/>
            <a:ext cx="7772400" cy="1362075"/>
          </a:xfrm>
          <a:prstGeom prst="rect">
            <a:avLst/>
          </a:prstGeom>
        </p:spPr>
        <p:txBody>
          <a:bodyPr anchor="t">
            <a:normAutofit/>
          </a:bodyPr>
          <a:lstStyle>
            <a:lvl1pPr algn="l">
              <a:defRPr sz="2600" b="1" cap="all"/>
            </a:lvl1pPr>
          </a:lstStyle>
          <a:p>
            <a:r>
              <a:rPr lang="fr-FR" smtClean="0"/>
              <a:t>Cliquez et modifiez le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4944" indent="0">
              <a:buNone/>
              <a:defRPr sz="1800">
                <a:solidFill>
                  <a:schemeClr val="tx1">
                    <a:tint val="75000"/>
                  </a:schemeClr>
                </a:solidFill>
              </a:defRPr>
            </a:lvl2pPr>
            <a:lvl3pPr marL="909891" indent="0">
              <a:buNone/>
              <a:defRPr sz="1600">
                <a:solidFill>
                  <a:schemeClr val="tx1">
                    <a:tint val="75000"/>
                  </a:schemeClr>
                </a:solidFill>
              </a:defRPr>
            </a:lvl3pPr>
            <a:lvl4pPr marL="1364836" indent="0">
              <a:buNone/>
              <a:defRPr sz="1400">
                <a:solidFill>
                  <a:schemeClr val="tx1">
                    <a:tint val="75000"/>
                  </a:schemeClr>
                </a:solidFill>
              </a:defRPr>
            </a:lvl4pPr>
            <a:lvl5pPr marL="1819780" indent="0">
              <a:buNone/>
              <a:defRPr sz="1400">
                <a:solidFill>
                  <a:schemeClr val="tx1">
                    <a:tint val="75000"/>
                  </a:schemeClr>
                </a:solidFill>
              </a:defRPr>
            </a:lvl5pPr>
            <a:lvl6pPr marL="2274721" indent="0">
              <a:buNone/>
              <a:defRPr sz="1400">
                <a:solidFill>
                  <a:schemeClr val="tx1">
                    <a:tint val="75000"/>
                  </a:schemeClr>
                </a:solidFill>
              </a:defRPr>
            </a:lvl6pPr>
            <a:lvl7pPr marL="2729668" indent="0">
              <a:buNone/>
              <a:defRPr sz="1400">
                <a:solidFill>
                  <a:schemeClr val="tx1">
                    <a:tint val="75000"/>
                  </a:schemeClr>
                </a:solidFill>
              </a:defRPr>
            </a:lvl7pPr>
            <a:lvl8pPr marL="3184614" indent="0">
              <a:buNone/>
              <a:defRPr sz="1400">
                <a:solidFill>
                  <a:schemeClr val="tx1">
                    <a:tint val="75000"/>
                  </a:schemeClr>
                </a:solidFill>
              </a:defRPr>
            </a:lvl8pPr>
            <a:lvl9pPr marL="3639563" indent="0">
              <a:buNone/>
              <a:defRPr sz="1400">
                <a:solidFill>
                  <a:schemeClr val="tx1">
                    <a:tint val="75000"/>
                  </a:schemeClr>
                </a:solidFill>
              </a:defRPr>
            </a:lvl9pPr>
          </a:lstStyle>
          <a:p>
            <a:pPr lvl="0"/>
            <a:r>
              <a:rPr lang="fr-FR" smtClean="0"/>
              <a:t>Cliquez pour modifier les styles du texte du masque</a:t>
            </a:r>
          </a:p>
        </p:txBody>
      </p:sp>
      <p:sp>
        <p:nvSpPr>
          <p:cNvPr id="7" name="Espace réservé du pied de page 3"/>
          <p:cNvSpPr txBox="1">
            <a:spLocks noGrp="1"/>
          </p:cNvSpPr>
          <p:nvPr/>
        </p:nvSpPr>
        <p:spPr bwMode="auto">
          <a:xfrm>
            <a:off x="3335130" y="1159403"/>
            <a:ext cx="4119218" cy="48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a:defRPr sz="2600" baseline="-25000">
                <a:solidFill>
                  <a:schemeClr val="tx1"/>
                </a:solidFill>
                <a:latin typeface="Times" charset="0"/>
                <a:ea typeface="ＭＳ Ｐゴシック" charset="0"/>
                <a:cs typeface="ＭＳ Ｐゴシック" charset="0"/>
              </a:defRPr>
            </a:lvl1pPr>
            <a:lvl2pPr>
              <a:defRPr sz="2600" baseline="-25000">
                <a:solidFill>
                  <a:schemeClr val="tx1"/>
                </a:solidFill>
                <a:latin typeface="Times" charset="0"/>
                <a:ea typeface="ＭＳ Ｐゴシック" charset="0"/>
              </a:defRPr>
            </a:lvl2pPr>
            <a:lvl3pPr marL="1143000" indent="-228600">
              <a:defRPr sz="2600" baseline="-25000">
                <a:solidFill>
                  <a:schemeClr val="tx1"/>
                </a:solidFill>
                <a:latin typeface="Times" charset="0"/>
                <a:ea typeface="ＭＳ Ｐゴシック" charset="0"/>
              </a:defRPr>
            </a:lvl3pPr>
            <a:lvl4pPr marL="1600200" indent="-228600">
              <a:defRPr sz="2600" baseline="-25000">
                <a:solidFill>
                  <a:schemeClr val="tx1"/>
                </a:solidFill>
                <a:latin typeface="Times" charset="0"/>
                <a:ea typeface="ＭＳ Ｐゴシック" charset="0"/>
              </a:defRPr>
            </a:lvl4pPr>
            <a:lvl5pPr marL="2057400" indent="-228600">
              <a:defRPr sz="2600" baseline="-25000">
                <a:solidFill>
                  <a:schemeClr val="tx1"/>
                </a:solidFill>
                <a:latin typeface="Times" charset="0"/>
                <a:ea typeface="ＭＳ Ｐゴシック" charset="0"/>
              </a:defRPr>
            </a:lvl5pPr>
            <a:lvl6pPr marL="2514600" indent="-228600" eaLnBrk="0" fontAlgn="base" hangingPunct="0">
              <a:spcBef>
                <a:spcPct val="0"/>
              </a:spcBef>
              <a:spcAft>
                <a:spcPct val="0"/>
              </a:spcAft>
              <a:defRPr sz="2600" baseline="-25000">
                <a:solidFill>
                  <a:schemeClr val="tx1"/>
                </a:solidFill>
                <a:latin typeface="Times" charset="0"/>
                <a:ea typeface="ＭＳ Ｐゴシック" charset="0"/>
              </a:defRPr>
            </a:lvl6pPr>
            <a:lvl7pPr marL="2971800" indent="-228600" eaLnBrk="0" fontAlgn="base" hangingPunct="0">
              <a:spcBef>
                <a:spcPct val="0"/>
              </a:spcBef>
              <a:spcAft>
                <a:spcPct val="0"/>
              </a:spcAft>
              <a:defRPr sz="2600" baseline="-25000">
                <a:solidFill>
                  <a:schemeClr val="tx1"/>
                </a:solidFill>
                <a:latin typeface="Times" charset="0"/>
                <a:ea typeface="ＭＳ Ｐゴシック" charset="0"/>
              </a:defRPr>
            </a:lvl7pPr>
            <a:lvl8pPr marL="3429000" indent="-228600" eaLnBrk="0" fontAlgn="base" hangingPunct="0">
              <a:spcBef>
                <a:spcPct val="0"/>
              </a:spcBef>
              <a:spcAft>
                <a:spcPct val="0"/>
              </a:spcAft>
              <a:defRPr sz="2600" baseline="-25000">
                <a:solidFill>
                  <a:schemeClr val="tx1"/>
                </a:solidFill>
                <a:latin typeface="Times" charset="0"/>
                <a:ea typeface="ＭＳ Ｐゴシック" charset="0"/>
              </a:defRPr>
            </a:lvl8pPr>
            <a:lvl9pPr marL="3886200" indent="-228600" eaLnBrk="0" fontAlgn="base" hangingPunct="0">
              <a:spcBef>
                <a:spcPct val="0"/>
              </a:spcBef>
              <a:spcAft>
                <a:spcPct val="0"/>
              </a:spcAft>
              <a:defRPr sz="2600" baseline="-25000">
                <a:solidFill>
                  <a:schemeClr val="tx1"/>
                </a:solidFill>
                <a:latin typeface="Times" charset="0"/>
                <a:ea typeface="ＭＳ Ｐゴシック" charset="0"/>
              </a:defRPr>
            </a:lvl9pPr>
          </a:lstStyle>
          <a:p>
            <a:pPr defTabSz="454944"/>
            <a:r>
              <a:rPr lang="fr-FR" sz="1000" b="1" baseline="0" dirty="0" smtClean="0">
                <a:solidFill>
                  <a:srgbClr val="FFFFFF"/>
                </a:solidFill>
                <a:latin typeface="Verdana" charset="0"/>
                <a:cs typeface="Arial" charset="0"/>
              </a:rPr>
              <a:t>TITRE DE LA PRÉSENTATION</a:t>
            </a:r>
          </a:p>
          <a:p>
            <a:pPr defTabSz="454944"/>
            <a:r>
              <a:rPr lang="fr-FR" sz="1000" b="1" baseline="0" dirty="0" smtClean="0">
                <a:solidFill>
                  <a:srgbClr val="FFFFFF"/>
                </a:solidFill>
                <a:latin typeface="Verdana" charset="0"/>
                <a:cs typeface="Arial" charset="0"/>
              </a:rPr>
              <a:t>&gt; TITRE </a:t>
            </a:r>
            <a:r>
              <a:rPr lang="fr-FR" sz="1000" b="1" baseline="0" dirty="0">
                <a:solidFill>
                  <a:srgbClr val="FFFFFF"/>
                </a:solidFill>
                <a:latin typeface="Verdana" charset="0"/>
                <a:cs typeface="Arial" charset="0"/>
              </a:rPr>
              <a:t>DE LA PARTIE</a:t>
            </a:r>
          </a:p>
        </p:txBody>
      </p:sp>
      <p:sp>
        <p:nvSpPr>
          <p:cNvPr id="8" name="Espace réservé de la date 10"/>
          <p:cNvSpPr>
            <a:spLocks noGrp="1"/>
          </p:cNvSpPr>
          <p:nvPr>
            <p:ph type="dt" sz="half" idx="2"/>
          </p:nvPr>
        </p:nvSpPr>
        <p:spPr>
          <a:xfrm>
            <a:off x="7429499" y="309572"/>
            <a:ext cx="1104902" cy="261937"/>
          </a:xfrm>
          <a:prstGeom prst="rect">
            <a:avLst/>
          </a:prstGeom>
        </p:spPr>
        <p:txBody>
          <a:bodyPr vert="horz" lIns="90989" tIns="45497" rIns="90989" bIns="45497" rtlCol="0" anchor="ctr"/>
          <a:lstStyle>
            <a:lvl1pPr algn="ctr">
              <a:defRPr sz="1000">
                <a:solidFill>
                  <a:srgbClr val="AFB1A5"/>
                </a:solidFill>
                <a:latin typeface="Verdana"/>
                <a:cs typeface="Verdana"/>
              </a:defRPr>
            </a:lvl1pPr>
          </a:lstStyle>
          <a:p>
            <a:fld id="{9996A9BA-ABFA-5B47-B79D-099A84A20D94}" type="datetime1">
              <a:rPr lang="fr-FR" smtClean="0"/>
              <a:pPr/>
              <a:t>18/04/2014</a:t>
            </a:fld>
            <a:endParaRPr lang="fr-FR" dirty="0"/>
          </a:p>
        </p:txBody>
      </p:sp>
      <p:sp>
        <p:nvSpPr>
          <p:cNvPr id="9" name="Espace réservé du pied de page 11"/>
          <p:cNvSpPr>
            <a:spLocks noGrp="1"/>
          </p:cNvSpPr>
          <p:nvPr>
            <p:ph type="ftr" sz="quarter" idx="3"/>
          </p:nvPr>
        </p:nvSpPr>
        <p:spPr>
          <a:xfrm>
            <a:off x="3238500" y="7"/>
            <a:ext cx="2781300" cy="504825"/>
          </a:xfrm>
          <a:prstGeom prst="rect">
            <a:avLst/>
          </a:prstGeom>
        </p:spPr>
        <p:txBody>
          <a:bodyPr vert="horz" lIns="90989" tIns="45497" rIns="90989" bIns="45497" rtlCol="0" anchor="ctr"/>
          <a:lstStyle>
            <a:lvl1pPr algn="l">
              <a:defRPr sz="1000" b="1">
                <a:solidFill>
                  <a:schemeClr val="bg1"/>
                </a:solidFill>
                <a:latin typeface="Verdana"/>
                <a:cs typeface="Verdana"/>
              </a:defRPr>
            </a:lvl1pPr>
          </a:lstStyle>
          <a:p>
            <a:r>
              <a:rPr lang="fr-FR" dirty="0" smtClean="0">
                <a:solidFill>
                  <a:prstClr val="white"/>
                </a:solidFill>
              </a:rPr>
              <a:t>Titre de la Présentation &gt; Titre de la partie</a:t>
            </a:r>
            <a:endParaRPr lang="fr-FR" dirty="0">
              <a:solidFill>
                <a:prstClr val="white"/>
              </a:solidFill>
            </a:endParaRPr>
          </a:p>
        </p:txBody>
      </p:sp>
      <p:sp>
        <p:nvSpPr>
          <p:cNvPr id="10" name="Espace réservé du numéro de diapositive 12"/>
          <p:cNvSpPr>
            <a:spLocks noGrp="1"/>
          </p:cNvSpPr>
          <p:nvPr>
            <p:ph type="sldNum" sz="quarter" idx="4"/>
          </p:nvPr>
        </p:nvSpPr>
        <p:spPr>
          <a:xfrm>
            <a:off x="8534401" y="309572"/>
            <a:ext cx="454556" cy="261937"/>
          </a:xfrm>
          <a:prstGeom prst="rect">
            <a:avLst/>
          </a:prstGeom>
        </p:spPr>
        <p:txBody>
          <a:bodyPr vert="horz" lIns="90989" tIns="45497" rIns="90989" bIns="45497" rtlCol="0" anchor="ctr"/>
          <a:lstStyle>
            <a:lvl1pPr algn="r">
              <a:defRPr sz="1000" b="1">
                <a:solidFill>
                  <a:srgbClr val="AFB1A5"/>
                </a:solidFill>
                <a:latin typeface="Verdana"/>
                <a:cs typeface="Verdana"/>
              </a:defRPr>
            </a:lvl1pPr>
          </a:lstStyle>
          <a:p>
            <a:fld id="{93463C0C-1AA8-7B47-8CA8-BFBFDC78ABA1}" type="slidenum">
              <a:rPr lang="fr-FR" smtClean="0"/>
              <a:pPr/>
              <a:t>‹N°›</a:t>
            </a:fld>
            <a:endParaRPr lang="fr-FR" dirty="0"/>
          </a:p>
        </p:txBody>
      </p:sp>
    </p:spTree>
    <p:extLst>
      <p:ext uri="{BB962C8B-B14F-4D97-AF65-F5344CB8AC3E}">
        <p14:creationId xmlns:p14="http://schemas.microsoft.com/office/powerpoint/2010/main" val="42569194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600241"/>
            <a:ext cx="4038600" cy="4525963"/>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648200" y="1600241"/>
            <a:ext cx="4038600" cy="4525963"/>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Titre 1"/>
          <p:cNvSpPr>
            <a:spLocks noGrp="1"/>
          </p:cNvSpPr>
          <p:nvPr>
            <p:ph type="title"/>
          </p:nvPr>
        </p:nvSpPr>
        <p:spPr>
          <a:xfrm>
            <a:off x="457200" y="774700"/>
            <a:ext cx="8229600" cy="520700"/>
          </a:xfrm>
        </p:spPr>
        <p:txBody>
          <a:bodyPr>
            <a:normAutofit/>
          </a:bodyPr>
          <a:lstStyle>
            <a:lvl1pPr algn="l">
              <a:defRPr sz="2600" b="1">
                <a:solidFill>
                  <a:srgbClr val="2663B4"/>
                </a:solidFill>
              </a:defRPr>
            </a:lvl1pPr>
          </a:lstStyle>
          <a:p>
            <a:r>
              <a:rPr lang="fr-FR" smtClean="0"/>
              <a:t>Cliquez et modifiez le titre</a:t>
            </a:r>
            <a:endParaRPr lang="fr-FR" dirty="0"/>
          </a:p>
        </p:txBody>
      </p:sp>
      <p:sp>
        <p:nvSpPr>
          <p:cNvPr id="9" name="Espace réservé de la date 8"/>
          <p:cNvSpPr>
            <a:spLocks noGrp="1"/>
          </p:cNvSpPr>
          <p:nvPr>
            <p:ph type="dt" sz="half" idx="10"/>
          </p:nvPr>
        </p:nvSpPr>
        <p:spPr/>
        <p:txBody>
          <a:bodyPr/>
          <a:lstStyle/>
          <a:p>
            <a:fld id="{D81A588E-54AF-994D-963A-DF3B19864977}" type="datetime1">
              <a:rPr lang="fr-FR" smtClean="0"/>
              <a:pPr/>
              <a:t>18/04/2014</a:t>
            </a:fld>
            <a:endParaRPr lang="fr-FR" dirty="0"/>
          </a:p>
        </p:txBody>
      </p:sp>
      <p:sp>
        <p:nvSpPr>
          <p:cNvPr id="10" name="Espace réservé du pied de page 9"/>
          <p:cNvSpPr>
            <a:spLocks noGrp="1"/>
          </p:cNvSpPr>
          <p:nvPr>
            <p:ph type="ftr" sz="quarter" idx="11"/>
          </p:nvPr>
        </p:nvSpPr>
        <p:spPr/>
        <p:txBody>
          <a:bodyPr/>
          <a:lstStyle/>
          <a:p>
            <a:r>
              <a:rPr lang="fr-FR" dirty="0" smtClean="0">
                <a:solidFill>
                  <a:prstClr val="white"/>
                </a:solidFill>
              </a:rPr>
              <a:t>Titre de la Présentation &gt; Titre de la partie</a:t>
            </a:r>
            <a:endParaRPr lang="fr-FR" dirty="0">
              <a:solidFill>
                <a:prstClr val="white"/>
              </a:solidFill>
            </a:endParaRPr>
          </a:p>
        </p:txBody>
      </p:sp>
      <p:sp>
        <p:nvSpPr>
          <p:cNvPr id="11" name="Espace réservé du numéro de diapositive 10"/>
          <p:cNvSpPr>
            <a:spLocks noGrp="1"/>
          </p:cNvSpPr>
          <p:nvPr>
            <p:ph type="sldNum" sz="quarter" idx="12"/>
          </p:nvPr>
        </p:nvSpPr>
        <p:spPr/>
        <p:txBody>
          <a:bodyPr/>
          <a:lstStyle/>
          <a:p>
            <a:fld id="{93463C0C-1AA8-7B47-8CA8-BFBFDC78ABA1}" type="slidenum">
              <a:rPr lang="fr-FR" smtClean="0"/>
              <a:pPr/>
              <a:t>‹N°›</a:t>
            </a:fld>
            <a:endParaRPr lang="fr-FR" dirty="0"/>
          </a:p>
        </p:txBody>
      </p:sp>
    </p:spTree>
    <p:extLst>
      <p:ext uri="{BB962C8B-B14F-4D97-AF65-F5344CB8AC3E}">
        <p14:creationId xmlns:p14="http://schemas.microsoft.com/office/powerpoint/2010/main" val="60378292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90641" y="565533"/>
            <a:ext cx="2302063" cy="869607"/>
          </a:xfrm>
        </p:spPr>
        <p:txBody>
          <a:bodyPr/>
          <a:lstStyle>
            <a:lvl1pPr algn="l">
              <a:defRPr sz="2000" b="1"/>
            </a:lvl1pPr>
          </a:lstStyle>
          <a:p>
            <a:r>
              <a:rPr lang="fr-FR" dirty="0" smtClean="0"/>
              <a:t>Cliquez et modifiez le titre</a:t>
            </a:r>
            <a:endParaRPr lang="fr-FR" dirty="0"/>
          </a:p>
        </p:txBody>
      </p:sp>
      <p:sp>
        <p:nvSpPr>
          <p:cNvPr id="3" name="Espace réservé du contenu 2"/>
          <p:cNvSpPr>
            <a:spLocks noGrp="1"/>
          </p:cNvSpPr>
          <p:nvPr>
            <p:ph idx="1"/>
          </p:nvPr>
        </p:nvSpPr>
        <p:spPr>
          <a:xfrm>
            <a:off x="3292667" y="565493"/>
            <a:ext cx="5279837" cy="556067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p:nvPr>
        </p:nvSpPr>
        <p:spPr>
          <a:xfrm>
            <a:off x="990641" y="1866908"/>
            <a:ext cx="2302063" cy="4259263"/>
          </a:xfrm>
          <a:prstGeom prst="rect">
            <a:avLst/>
          </a:prstGeom>
        </p:spPr>
        <p:txBody>
          <a:bodyPr/>
          <a:lstStyle>
            <a:lvl1pPr marL="0" indent="0">
              <a:buNone/>
              <a:defRPr sz="1400"/>
            </a:lvl1pPr>
            <a:lvl2pPr marL="454944" indent="0">
              <a:buNone/>
              <a:defRPr sz="1200"/>
            </a:lvl2pPr>
            <a:lvl3pPr marL="909891" indent="0">
              <a:buNone/>
              <a:defRPr sz="1000"/>
            </a:lvl3pPr>
            <a:lvl4pPr marL="1364836" indent="0">
              <a:buNone/>
              <a:defRPr sz="900"/>
            </a:lvl4pPr>
            <a:lvl5pPr marL="1819780" indent="0">
              <a:buNone/>
              <a:defRPr sz="900"/>
            </a:lvl5pPr>
            <a:lvl6pPr marL="2274721" indent="0">
              <a:buNone/>
              <a:defRPr sz="900"/>
            </a:lvl6pPr>
            <a:lvl7pPr marL="2729668" indent="0">
              <a:buNone/>
              <a:defRPr sz="900"/>
            </a:lvl7pPr>
            <a:lvl8pPr marL="3184614" indent="0">
              <a:buNone/>
              <a:defRPr sz="900"/>
            </a:lvl8pPr>
            <a:lvl9pPr marL="3639563" indent="0">
              <a:buNone/>
              <a:defRPr sz="900"/>
            </a:lvl9pPr>
          </a:lstStyle>
          <a:p>
            <a:pPr lvl="0"/>
            <a:r>
              <a:rPr lang="fr-FR" dirty="0"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75D2B698-FEAE-4473-8601-C5747350492D}" type="datetime1">
              <a:rPr lang="fr-FR">
                <a:solidFill>
                  <a:srgbClr val="000000">
                    <a:tint val="75000"/>
                  </a:srgbClr>
                </a:solidFill>
              </a:rPr>
              <a:pPr>
                <a:defRPr/>
              </a:pPr>
              <a:t>18/04/2014</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7" name="Espace réservé du numéro de diapositive 6"/>
          <p:cNvSpPr>
            <a:spLocks noGrp="1"/>
          </p:cNvSpPr>
          <p:nvPr>
            <p:ph type="sldNum" sz="quarter" idx="12"/>
          </p:nvPr>
        </p:nvSpPr>
        <p:spPr/>
        <p:txBody>
          <a:bodyPr/>
          <a:lstStyle>
            <a:lvl1pPr>
              <a:defRPr/>
            </a:lvl1pPr>
          </a:lstStyle>
          <a:p>
            <a:pPr>
              <a:defRPr/>
            </a:pPr>
            <a:fld id="{6940F692-7B95-4A25-A9BF-409949DA3D10}"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239889359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1535113"/>
            <a:ext cx="4040188" cy="639762"/>
          </a:xfrm>
        </p:spPr>
        <p:txBody>
          <a:bodyPr anchor="b">
            <a:noAutofit/>
          </a:bodyPr>
          <a:lstStyle>
            <a:lvl1pPr marL="0" indent="0">
              <a:buNone/>
              <a:defRPr sz="1400" b="1"/>
            </a:lvl1pPr>
            <a:lvl2pPr marL="454944" indent="0">
              <a:buNone/>
              <a:defRPr sz="2000" b="1"/>
            </a:lvl2pPr>
            <a:lvl3pPr marL="909891" indent="0">
              <a:buNone/>
              <a:defRPr sz="1800" b="1"/>
            </a:lvl3pPr>
            <a:lvl4pPr marL="1364836" indent="0">
              <a:buNone/>
              <a:defRPr sz="1600" b="1"/>
            </a:lvl4pPr>
            <a:lvl5pPr marL="1819780" indent="0">
              <a:buNone/>
              <a:defRPr sz="1600" b="1"/>
            </a:lvl5pPr>
            <a:lvl6pPr marL="2274721" indent="0">
              <a:buNone/>
              <a:defRPr sz="1600" b="1"/>
            </a:lvl6pPr>
            <a:lvl7pPr marL="2729668" indent="0">
              <a:buNone/>
              <a:defRPr sz="1600" b="1"/>
            </a:lvl7pPr>
            <a:lvl8pPr marL="3184614" indent="0">
              <a:buNone/>
              <a:defRPr sz="1600" b="1"/>
            </a:lvl8pPr>
            <a:lvl9pPr marL="3639563" indent="0">
              <a:buNone/>
              <a:defRPr sz="1600" b="1"/>
            </a:lvl9pPr>
          </a:lstStyle>
          <a:p>
            <a:pPr lvl="0"/>
            <a:r>
              <a:rPr lang="fr-FR" dirty="0"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texte 4"/>
          <p:cNvSpPr>
            <a:spLocks noGrp="1"/>
          </p:cNvSpPr>
          <p:nvPr>
            <p:ph type="body" sz="quarter" idx="3"/>
          </p:nvPr>
        </p:nvSpPr>
        <p:spPr>
          <a:xfrm>
            <a:off x="4645025" y="1535113"/>
            <a:ext cx="4041775" cy="639762"/>
          </a:xfrm>
        </p:spPr>
        <p:txBody>
          <a:bodyPr anchor="b">
            <a:noAutofit/>
          </a:bodyPr>
          <a:lstStyle>
            <a:lvl1pPr marL="0" indent="0">
              <a:buNone/>
              <a:defRPr sz="1400" b="1"/>
            </a:lvl1pPr>
            <a:lvl2pPr marL="454944" indent="0">
              <a:buNone/>
              <a:defRPr sz="2000" b="1"/>
            </a:lvl2pPr>
            <a:lvl3pPr marL="909891" indent="0">
              <a:buNone/>
              <a:defRPr sz="1800" b="1"/>
            </a:lvl3pPr>
            <a:lvl4pPr marL="1364836" indent="0">
              <a:buNone/>
              <a:defRPr sz="1600" b="1"/>
            </a:lvl4pPr>
            <a:lvl5pPr marL="1819780" indent="0">
              <a:buNone/>
              <a:defRPr sz="1600" b="1"/>
            </a:lvl5pPr>
            <a:lvl6pPr marL="2274721" indent="0">
              <a:buNone/>
              <a:defRPr sz="1600" b="1"/>
            </a:lvl6pPr>
            <a:lvl7pPr marL="2729668" indent="0">
              <a:buNone/>
              <a:defRPr sz="1600" b="1"/>
            </a:lvl7pPr>
            <a:lvl8pPr marL="3184614" indent="0">
              <a:buNone/>
              <a:defRPr sz="1600" b="1"/>
            </a:lvl8pPr>
            <a:lvl9pPr marL="3639563" indent="0">
              <a:buNone/>
              <a:defRPr sz="1600" b="1"/>
            </a:lvl9pPr>
          </a:lstStyle>
          <a:p>
            <a:pPr lvl="0"/>
            <a:r>
              <a:rPr lang="fr-FR" dirty="0"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8" name="Titre 1"/>
          <p:cNvSpPr>
            <a:spLocks noGrp="1"/>
          </p:cNvSpPr>
          <p:nvPr>
            <p:ph type="title"/>
          </p:nvPr>
        </p:nvSpPr>
        <p:spPr>
          <a:xfrm>
            <a:off x="457200" y="774700"/>
            <a:ext cx="8229600" cy="520700"/>
          </a:xfrm>
        </p:spPr>
        <p:txBody>
          <a:bodyPr>
            <a:normAutofit/>
          </a:bodyPr>
          <a:lstStyle>
            <a:lvl1pPr algn="l">
              <a:defRPr sz="2600" b="1">
                <a:solidFill>
                  <a:srgbClr val="2663B4"/>
                </a:solidFill>
              </a:defRPr>
            </a:lvl1pPr>
          </a:lstStyle>
          <a:p>
            <a:r>
              <a:rPr lang="fr-FR" smtClean="0"/>
              <a:t>Cliquez et modifiez le titre</a:t>
            </a:r>
            <a:endParaRPr lang="fr-FR" dirty="0"/>
          </a:p>
        </p:txBody>
      </p:sp>
      <p:sp>
        <p:nvSpPr>
          <p:cNvPr id="2" name="Espace réservé de la date 1"/>
          <p:cNvSpPr>
            <a:spLocks noGrp="1"/>
          </p:cNvSpPr>
          <p:nvPr>
            <p:ph type="dt" sz="half" idx="10"/>
          </p:nvPr>
        </p:nvSpPr>
        <p:spPr/>
        <p:txBody>
          <a:bodyPr/>
          <a:lstStyle/>
          <a:p>
            <a:fld id="{AF996439-0D18-D146-94AD-BD6C3F9271D8}" type="datetime1">
              <a:rPr lang="fr-FR" smtClean="0"/>
              <a:pPr/>
              <a:t>18/04/2014</a:t>
            </a:fld>
            <a:endParaRPr lang="fr-FR" dirty="0"/>
          </a:p>
        </p:txBody>
      </p:sp>
      <p:sp>
        <p:nvSpPr>
          <p:cNvPr id="7" name="Espace réservé du pied de page 6"/>
          <p:cNvSpPr>
            <a:spLocks noGrp="1"/>
          </p:cNvSpPr>
          <p:nvPr>
            <p:ph type="ftr" sz="quarter" idx="11"/>
          </p:nvPr>
        </p:nvSpPr>
        <p:spPr/>
        <p:txBody>
          <a:bodyPr/>
          <a:lstStyle/>
          <a:p>
            <a:r>
              <a:rPr lang="fr-FR" dirty="0" smtClean="0">
                <a:solidFill>
                  <a:prstClr val="white"/>
                </a:solidFill>
              </a:rPr>
              <a:t>Titre de la Présentation &gt; Titre de la partie</a:t>
            </a:r>
            <a:endParaRPr lang="fr-FR" dirty="0">
              <a:solidFill>
                <a:prstClr val="white"/>
              </a:solidFill>
            </a:endParaRPr>
          </a:p>
        </p:txBody>
      </p:sp>
      <p:sp>
        <p:nvSpPr>
          <p:cNvPr id="9" name="Espace réservé du numéro de diapositive 8"/>
          <p:cNvSpPr>
            <a:spLocks noGrp="1"/>
          </p:cNvSpPr>
          <p:nvPr>
            <p:ph type="sldNum" sz="quarter" idx="12"/>
          </p:nvPr>
        </p:nvSpPr>
        <p:spPr/>
        <p:txBody>
          <a:bodyPr/>
          <a:lstStyle/>
          <a:p>
            <a:fld id="{93463C0C-1AA8-7B47-8CA8-BFBFDC78ABA1}" type="slidenum">
              <a:rPr lang="fr-FR" smtClean="0"/>
              <a:pPr/>
              <a:t>‹N°›</a:t>
            </a:fld>
            <a:endParaRPr lang="fr-FR" dirty="0"/>
          </a:p>
        </p:txBody>
      </p:sp>
    </p:spTree>
    <p:extLst>
      <p:ext uri="{BB962C8B-B14F-4D97-AF65-F5344CB8AC3E}">
        <p14:creationId xmlns:p14="http://schemas.microsoft.com/office/powerpoint/2010/main" val="171317743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3" name="Espace réservé de la date 10"/>
          <p:cNvSpPr>
            <a:spLocks noGrp="1"/>
          </p:cNvSpPr>
          <p:nvPr>
            <p:ph type="dt" sz="half" idx="2"/>
          </p:nvPr>
        </p:nvSpPr>
        <p:spPr>
          <a:xfrm>
            <a:off x="7429499" y="309572"/>
            <a:ext cx="1104902" cy="261937"/>
          </a:xfrm>
          <a:prstGeom prst="rect">
            <a:avLst/>
          </a:prstGeom>
        </p:spPr>
        <p:txBody>
          <a:bodyPr vert="horz" lIns="90989" tIns="45497" rIns="90989" bIns="45497" rtlCol="0" anchor="ctr"/>
          <a:lstStyle>
            <a:lvl1pPr algn="ctr">
              <a:defRPr sz="1000">
                <a:solidFill>
                  <a:srgbClr val="AFB1A5"/>
                </a:solidFill>
                <a:latin typeface="Verdana"/>
                <a:cs typeface="Verdana"/>
              </a:defRPr>
            </a:lvl1pPr>
          </a:lstStyle>
          <a:p>
            <a:fld id="{79267388-296D-7545-BDB0-A094CB0135F5}" type="datetime1">
              <a:rPr lang="fr-FR" smtClean="0"/>
              <a:pPr/>
              <a:t>18/04/2014</a:t>
            </a:fld>
            <a:endParaRPr lang="fr-FR" dirty="0"/>
          </a:p>
        </p:txBody>
      </p:sp>
      <p:sp>
        <p:nvSpPr>
          <p:cNvPr id="4" name="Espace réservé du pied de page 11"/>
          <p:cNvSpPr>
            <a:spLocks noGrp="1"/>
          </p:cNvSpPr>
          <p:nvPr>
            <p:ph type="ftr" sz="quarter" idx="3"/>
          </p:nvPr>
        </p:nvSpPr>
        <p:spPr>
          <a:xfrm>
            <a:off x="3238500" y="7"/>
            <a:ext cx="2781300" cy="504825"/>
          </a:xfrm>
          <a:prstGeom prst="rect">
            <a:avLst/>
          </a:prstGeom>
        </p:spPr>
        <p:txBody>
          <a:bodyPr vert="horz" lIns="90989" tIns="45497" rIns="90989" bIns="45497" rtlCol="0" anchor="ctr"/>
          <a:lstStyle>
            <a:lvl1pPr algn="l">
              <a:defRPr sz="1000" b="1">
                <a:solidFill>
                  <a:schemeClr val="bg1"/>
                </a:solidFill>
                <a:latin typeface="Verdana"/>
                <a:cs typeface="Verdana"/>
              </a:defRPr>
            </a:lvl1pPr>
          </a:lstStyle>
          <a:p>
            <a:r>
              <a:rPr lang="fr-FR" dirty="0" smtClean="0">
                <a:solidFill>
                  <a:prstClr val="white"/>
                </a:solidFill>
              </a:rPr>
              <a:t>Titre de la Présentation &gt; Titre de la partie</a:t>
            </a:r>
            <a:endParaRPr lang="fr-FR" dirty="0">
              <a:solidFill>
                <a:prstClr val="white"/>
              </a:solidFill>
            </a:endParaRPr>
          </a:p>
        </p:txBody>
      </p:sp>
      <p:sp>
        <p:nvSpPr>
          <p:cNvPr id="5" name="Espace réservé du numéro de diapositive 12"/>
          <p:cNvSpPr>
            <a:spLocks noGrp="1"/>
          </p:cNvSpPr>
          <p:nvPr>
            <p:ph type="sldNum" sz="quarter" idx="4"/>
          </p:nvPr>
        </p:nvSpPr>
        <p:spPr>
          <a:xfrm>
            <a:off x="8534442" y="-139701"/>
            <a:ext cx="609599" cy="711201"/>
          </a:xfrm>
          <a:prstGeom prst="rect">
            <a:avLst/>
          </a:prstGeom>
        </p:spPr>
        <p:txBody>
          <a:bodyPr vert="horz" lIns="90989" tIns="45497" rIns="90989" bIns="45497" rtlCol="0" anchor="ctr"/>
          <a:lstStyle>
            <a:lvl1pPr algn="r">
              <a:defRPr sz="4400" b="1">
                <a:solidFill>
                  <a:srgbClr val="AFB1A5"/>
                </a:solidFill>
                <a:latin typeface="Verdana"/>
                <a:cs typeface="Verdana"/>
              </a:defRPr>
            </a:lvl1pPr>
          </a:lstStyle>
          <a:p>
            <a:fld id="{93463C0C-1AA8-7B47-8CA8-BFBFDC78ABA1}" type="slidenum">
              <a:rPr lang="fr-FR" smtClean="0"/>
              <a:pPr/>
              <a:t>‹N°›</a:t>
            </a:fld>
            <a:endParaRPr lang="fr-FR" dirty="0"/>
          </a:p>
        </p:txBody>
      </p:sp>
      <p:sp>
        <p:nvSpPr>
          <p:cNvPr id="6" name="Titre 1"/>
          <p:cNvSpPr>
            <a:spLocks noGrp="1"/>
          </p:cNvSpPr>
          <p:nvPr>
            <p:ph type="title"/>
          </p:nvPr>
        </p:nvSpPr>
        <p:spPr>
          <a:xfrm>
            <a:off x="457200" y="774700"/>
            <a:ext cx="8229600" cy="520700"/>
          </a:xfrm>
        </p:spPr>
        <p:txBody>
          <a:bodyPr>
            <a:normAutofit/>
          </a:bodyPr>
          <a:lstStyle>
            <a:lvl1pPr algn="l">
              <a:defRPr sz="2600" b="1">
                <a:solidFill>
                  <a:srgbClr val="2663B4"/>
                </a:solidFill>
              </a:defRPr>
            </a:lvl1pPr>
          </a:lstStyle>
          <a:p>
            <a:r>
              <a:rPr lang="fr-FR" smtClean="0"/>
              <a:t>Cliquez et modifiez le titre</a:t>
            </a:r>
            <a:endParaRPr lang="fr-FR" dirty="0"/>
          </a:p>
        </p:txBody>
      </p:sp>
    </p:spTree>
    <p:extLst>
      <p:ext uri="{BB962C8B-B14F-4D97-AF65-F5344CB8AC3E}">
        <p14:creationId xmlns:p14="http://schemas.microsoft.com/office/powerpoint/2010/main" val="276423337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1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6" name="Espace réservé de la date 10"/>
          <p:cNvSpPr>
            <a:spLocks noGrp="1"/>
          </p:cNvSpPr>
          <p:nvPr>
            <p:ph type="dt" sz="half" idx="2"/>
          </p:nvPr>
        </p:nvSpPr>
        <p:spPr>
          <a:xfrm>
            <a:off x="7429499" y="309572"/>
            <a:ext cx="1104902" cy="261937"/>
          </a:xfrm>
          <a:prstGeom prst="rect">
            <a:avLst/>
          </a:prstGeom>
        </p:spPr>
        <p:txBody>
          <a:bodyPr vert="horz" lIns="90989" tIns="45497" rIns="90989" bIns="45497" rtlCol="0" anchor="ctr"/>
          <a:lstStyle>
            <a:lvl1pPr algn="ctr">
              <a:defRPr sz="1000">
                <a:solidFill>
                  <a:srgbClr val="AFB1A5"/>
                </a:solidFill>
                <a:latin typeface="Verdana"/>
                <a:cs typeface="Verdana"/>
              </a:defRPr>
            </a:lvl1pPr>
          </a:lstStyle>
          <a:p>
            <a:fld id="{B080357A-5939-DE4D-B465-DC23F4316C3C}" type="datetime1">
              <a:rPr lang="fr-FR" smtClean="0"/>
              <a:pPr/>
              <a:t>18/04/2014</a:t>
            </a:fld>
            <a:endParaRPr lang="fr-FR" dirty="0"/>
          </a:p>
        </p:txBody>
      </p:sp>
      <p:sp>
        <p:nvSpPr>
          <p:cNvPr id="7" name="Espace réservé du pied de page 11"/>
          <p:cNvSpPr>
            <a:spLocks noGrp="1"/>
          </p:cNvSpPr>
          <p:nvPr>
            <p:ph type="ftr" sz="quarter" idx="3"/>
          </p:nvPr>
        </p:nvSpPr>
        <p:spPr>
          <a:xfrm>
            <a:off x="3238500" y="7"/>
            <a:ext cx="2781300" cy="504825"/>
          </a:xfrm>
          <a:prstGeom prst="rect">
            <a:avLst/>
          </a:prstGeom>
        </p:spPr>
        <p:txBody>
          <a:bodyPr vert="horz" lIns="90989" tIns="45497" rIns="90989" bIns="45497" rtlCol="0" anchor="ctr"/>
          <a:lstStyle>
            <a:lvl1pPr algn="l">
              <a:defRPr sz="1000" b="1">
                <a:solidFill>
                  <a:schemeClr val="bg1"/>
                </a:solidFill>
                <a:latin typeface="Verdana"/>
                <a:cs typeface="Verdana"/>
              </a:defRPr>
            </a:lvl1pPr>
          </a:lstStyle>
          <a:p>
            <a:r>
              <a:rPr lang="fr-FR" dirty="0" smtClean="0">
                <a:solidFill>
                  <a:prstClr val="white"/>
                </a:solidFill>
              </a:rPr>
              <a:t>Titre de la Présentation &gt; Titre de la partie</a:t>
            </a:r>
            <a:endParaRPr lang="fr-FR" dirty="0">
              <a:solidFill>
                <a:prstClr val="white"/>
              </a:solidFill>
            </a:endParaRPr>
          </a:p>
        </p:txBody>
      </p:sp>
      <p:sp>
        <p:nvSpPr>
          <p:cNvPr id="10" name="Espace réservé du numéro de diapositive 12"/>
          <p:cNvSpPr>
            <a:spLocks noGrp="1"/>
          </p:cNvSpPr>
          <p:nvPr>
            <p:ph type="sldNum" sz="quarter" idx="4"/>
          </p:nvPr>
        </p:nvSpPr>
        <p:spPr>
          <a:xfrm>
            <a:off x="8534401" y="309572"/>
            <a:ext cx="454556" cy="261937"/>
          </a:xfrm>
          <a:prstGeom prst="rect">
            <a:avLst/>
          </a:prstGeom>
        </p:spPr>
        <p:txBody>
          <a:bodyPr vert="horz" lIns="90989" tIns="45497" rIns="90989" bIns="45497" rtlCol="0" anchor="ctr"/>
          <a:lstStyle>
            <a:lvl1pPr algn="r">
              <a:defRPr sz="1000" b="1">
                <a:solidFill>
                  <a:srgbClr val="AFB1A5"/>
                </a:solidFill>
                <a:latin typeface="Verdana"/>
                <a:cs typeface="Verdana"/>
              </a:defRPr>
            </a:lvl1pPr>
          </a:lstStyle>
          <a:p>
            <a:fld id="{93463C0C-1AA8-7B47-8CA8-BFBFDC78ABA1}" type="slidenum">
              <a:rPr lang="fr-FR" smtClean="0"/>
              <a:pPr/>
              <a:t>‹N°›</a:t>
            </a:fld>
            <a:endParaRPr lang="fr-FR" dirty="0"/>
          </a:p>
        </p:txBody>
      </p:sp>
    </p:spTree>
    <p:extLst>
      <p:ext uri="{BB962C8B-B14F-4D97-AF65-F5344CB8AC3E}">
        <p14:creationId xmlns:p14="http://schemas.microsoft.com/office/powerpoint/2010/main" val="88653125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1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688025"/>
            <a:ext cx="3008313" cy="1162050"/>
          </a:xfrm>
          <a:prstGeom prst="rect">
            <a:avLst/>
          </a:prstGeom>
        </p:spPr>
        <p:txBody>
          <a:bodyPr anchor="b"/>
          <a:lstStyle>
            <a:lvl1pPr algn="l">
              <a:defRPr sz="2000" b="1"/>
            </a:lvl1pPr>
          </a:lstStyle>
          <a:p>
            <a:r>
              <a:rPr lang="fr-FR" smtClean="0"/>
              <a:t>Cliquez et modifiez le titre</a:t>
            </a:r>
            <a:endParaRPr lang="fr-FR" dirty="0"/>
          </a:p>
        </p:txBody>
      </p:sp>
      <p:sp>
        <p:nvSpPr>
          <p:cNvPr id="3" name="Espace réservé du contenu 2"/>
          <p:cNvSpPr>
            <a:spLocks noGrp="1"/>
          </p:cNvSpPr>
          <p:nvPr>
            <p:ph idx="1"/>
          </p:nvPr>
        </p:nvSpPr>
        <p:spPr>
          <a:xfrm>
            <a:off x="3575054" y="688060"/>
            <a:ext cx="5111750"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texte 3"/>
          <p:cNvSpPr>
            <a:spLocks noGrp="1"/>
          </p:cNvSpPr>
          <p:nvPr>
            <p:ph type="body" sz="half" idx="2"/>
          </p:nvPr>
        </p:nvSpPr>
        <p:spPr>
          <a:xfrm>
            <a:off x="457202" y="1850069"/>
            <a:ext cx="3008313" cy="4691063"/>
          </a:xfrm>
        </p:spPr>
        <p:txBody>
          <a:bodyPr/>
          <a:lstStyle>
            <a:lvl1pPr marL="0" indent="0">
              <a:buNone/>
              <a:defRPr sz="1400"/>
            </a:lvl1pPr>
            <a:lvl2pPr marL="454944" indent="0">
              <a:buNone/>
              <a:defRPr sz="1200"/>
            </a:lvl2pPr>
            <a:lvl3pPr marL="909891" indent="0">
              <a:buNone/>
              <a:defRPr sz="1000"/>
            </a:lvl3pPr>
            <a:lvl4pPr marL="1364836" indent="0">
              <a:buNone/>
              <a:defRPr sz="900"/>
            </a:lvl4pPr>
            <a:lvl5pPr marL="1819780" indent="0">
              <a:buNone/>
              <a:defRPr sz="900"/>
            </a:lvl5pPr>
            <a:lvl6pPr marL="2274721" indent="0">
              <a:buNone/>
              <a:defRPr sz="900"/>
            </a:lvl6pPr>
            <a:lvl7pPr marL="2729668" indent="0">
              <a:buNone/>
              <a:defRPr sz="900"/>
            </a:lvl7pPr>
            <a:lvl8pPr marL="3184614" indent="0">
              <a:buNone/>
              <a:defRPr sz="900"/>
            </a:lvl8pPr>
            <a:lvl9pPr marL="3639563"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0D1A0BE-B297-E04D-B79C-A93CD5673945}" type="datetime1">
              <a:rPr lang="fr-FR" smtClean="0"/>
              <a:pPr/>
              <a:t>18/04/2014</a:t>
            </a:fld>
            <a:endParaRPr lang="fr-FR" dirty="0"/>
          </a:p>
        </p:txBody>
      </p:sp>
      <p:sp>
        <p:nvSpPr>
          <p:cNvPr id="6" name="Espace réservé du pied de page 5"/>
          <p:cNvSpPr>
            <a:spLocks noGrp="1"/>
          </p:cNvSpPr>
          <p:nvPr>
            <p:ph type="ftr" sz="quarter" idx="11"/>
          </p:nvPr>
        </p:nvSpPr>
        <p:spPr/>
        <p:txBody>
          <a:bodyPr/>
          <a:lstStyle/>
          <a:p>
            <a:r>
              <a:rPr lang="fr-FR" dirty="0" smtClean="0">
                <a:solidFill>
                  <a:prstClr val="white"/>
                </a:solidFill>
              </a:rPr>
              <a:t>Titre de la Présentation &gt; Titre de la partie</a:t>
            </a:r>
            <a:endParaRPr lang="fr-FR" dirty="0">
              <a:solidFill>
                <a:prstClr val="white"/>
              </a:solidFill>
            </a:endParaRPr>
          </a:p>
        </p:txBody>
      </p:sp>
      <p:sp>
        <p:nvSpPr>
          <p:cNvPr id="7" name="Espace réservé du numéro de diapositive 6"/>
          <p:cNvSpPr>
            <a:spLocks noGrp="1"/>
          </p:cNvSpPr>
          <p:nvPr>
            <p:ph type="sldNum" sz="quarter" idx="12"/>
          </p:nvPr>
        </p:nvSpPr>
        <p:spPr/>
        <p:txBody>
          <a:bodyPr/>
          <a:lstStyle/>
          <a:p>
            <a:fld id="{93463C0C-1AA8-7B47-8CA8-BFBFDC78ABA1}" type="slidenum">
              <a:rPr lang="fr-FR" smtClean="0"/>
              <a:pPr/>
              <a:t>‹N°›</a:t>
            </a:fld>
            <a:endParaRPr lang="fr-FR" dirty="0"/>
          </a:p>
        </p:txBody>
      </p:sp>
    </p:spTree>
    <p:extLst>
      <p:ext uri="{BB962C8B-B14F-4D97-AF65-F5344CB8AC3E}">
        <p14:creationId xmlns:p14="http://schemas.microsoft.com/office/powerpoint/2010/main" val="2122261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1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8"/>
          </a:xfrm>
          <a:prstGeom prst="rect">
            <a:avLst/>
          </a:prstGeo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normAutofit/>
          </a:bodyPr>
          <a:lstStyle>
            <a:lvl1pPr marL="0" indent="0">
              <a:buNone/>
              <a:defRPr sz="1400"/>
            </a:lvl1pPr>
            <a:lvl2pPr marL="454944" indent="0">
              <a:buNone/>
              <a:defRPr sz="2800"/>
            </a:lvl2pPr>
            <a:lvl3pPr marL="909891" indent="0">
              <a:buNone/>
              <a:defRPr sz="2400"/>
            </a:lvl3pPr>
            <a:lvl4pPr marL="1364836" indent="0">
              <a:buNone/>
              <a:defRPr sz="2000"/>
            </a:lvl4pPr>
            <a:lvl5pPr marL="1819780" indent="0">
              <a:buNone/>
              <a:defRPr sz="2000"/>
            </a:lvl5pPr>
            <a:lvl6pPr marL="2274721" indent="0">
              <a:buNone/>
              <a:defRPr sz="2000"/>
            </a:lvl6pPr>
            <a:lvl7pPr marL="2729668" indent="0">
              <a:buNone/>
              <a:defRPr sz="2000"/>
            </a:lvl7pPr>
            <a:lvl8pPr marL="3184614" indent="0">
              <a:buNone/>
              <a:defRPr sz="2000"/>
            </a:lvl8pPr>
            <a:lvl9pPr marL="3639563" indent="0">
              <a:buNone/>
              <a:defRPr sz="2000"/>
            </a:lvl9pPr>
          </a:lstStyle>
          <a:p>
            <a:r>
              <a:rPr lang="fr-FR" dirty="0" smtClean="0"/>
              <a:t>Faire glisser l'image vers l'espace réservé ou cliquer sur l'icône pour l'ajouter</a:t>
            </a:r>
            <a:endParaRPr lang="fr-FR" dirty="0"/>
          </a:p>
        </p:txBody>
      </p:sp>
      <p:sp>
        <p:nvSpPr>
          <p:cNvPr id="4" name="Espace réservé du texte 3"/>
          <p:cNvSpPr>
            <a:spLocks noGrp="1"/>
          </p:cNvSpPr>
          <p:nvPr>
            <p:ph type="body" sz="half" idx="2"/>
          </p:nvPr>
        </p:nvSpPr>
        <p:spPr>
          <a:xfrm>
            <a:off x="1792288" y="5367339"/>
            <a:ext cx="5486400" cy="804862"/>
          </a:xfrm>
        </p:spPr>
        <p:txBody>
          <a:bodyPr/>
          <a:lstStyle>
            <a:lvl1pPr marL="0" indent="0">
              <a:buNone/>
              <a:defRPr sz="1400"/>
            </a:lvl1pPr>
            <a:lvl2pPr marL="454944" indent="0">
              <a:buNone/>
              <a:defRPr sz="1200"/>
            </a:lvl2pPr>
            <a:lvl3pPr marL="909891" indent="0">
              <a:buNone/>
              <a:defRPr sz="1000"/>
            </a:lvl3pPr>
            <a:lvl4pPr marL="1364836" indent="0">
              <a:buNone/>
              <a:defRPr sz="900"/>
            </a:lvl4pPr>
            <a:lvl5pPr marL="1819780" indent="0">
              <a:buNone/>
              <a:defRPr sz="900"/>
            </a:lvl5pPr>
            <a:lvl6pPr marL="2274721" indent="0">
              <a:buNone/>
              <a:defRPr sz="900"/>
            </a:lvl6pPr>
            <a:lvl7pPr marL="2729668" indent="0">
              <a:buNone/>
              <a:defRPr sz="900"/>
            </a:lvl7pPr>
            <a:lvl8pPr marL="3184614" indent="0">
              <a:buNone/>
              <a:defRPr sz="900"/>
            </a:lvl8pPr>
            <a:lvl9pPr marL="3639563"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DED0E70-EFA6-4E4D-AEAA-6A264A1AADEB}" type="datetime1">
              <a:rPr lang="fr-FR" smtClean="0"/>
              <a:pPr/>
              <a:t>18/04/2014</a:t>
            </a:fld>
            <a:endParaRPr lang="fr-FR" dirty="0"/>
          </a:p>
        </p:txBody>
      </p:sp>
      <p:sp>
        <p:nvSpPr>
          <p:cNvPr id="6" name="Espace réservé du pied de page 5"/>
          <p:cNvSpPr>
            <a:spLocks noGrp="1"/>
          </p:cNvSpPr>
          <p:nvPr>
            <p:ph type="ftr" sz="quarter" idx="11"/>
          </p:nvPr>
        </p:nvSpPr>
        <p:spPr/>
        <p:txBody>
          <a:bodyPr/>
          <a:lstStyle/>
          <a:p>
            <a:r>
              <a:rPr lang="fr-FR" dirty="0" smtClean="0">
                <a:solidFill>
                  <a:prstClr val="white"/>
                </a:solidFill>
              </a:rPr>
              <a:t>Titre de la Présentation &gt; Titre de la partie</a:t>
            </a:r>
            <a:endParaRPr lang="fr-FR" dirty="0">
              <a:solidFill>
                <a:prstClr val="white"/>
              </a:solidFill>
            </a:endParaRPr>
          </a:p>
        </p:txBody>
      </p:sp>
      <p:sp>
        <p:nvSpPr>
          <p:cNvPr id="7" name="Espace réservé du numéro de diapositive 6"/>
          <p:cNvSpPr>
            <a:spLocks noGrp="1"/>
          </p:cNvSpPr>
          <p:nvPr>
            <p:ph type="sldNum" sz="quarter" idx="12"/>
          </p:nvPr>
        </p:nvSpPr>
        <p:spPr/>
        <p:txBody>
          <a:bodyPr/>
          <a:lstStyle/>
          <a:p>
            <a:fld id="{93463C0C-1AA8-7B47-8CA8-BFBFDC78ABA1}" type="slidenum">
              <a:rPr lang="fr-FR" smtClean="0"/>
              <a:pPr/>
              <a:t>‹N°›</a:t>
            </a:fld>
            <a:endParaRPr lang="fr-FR" dirty="0"/>
          </a:p>
        </p:txBody>
      </p:sp>
    </p:spTree>
    <p:extLst>
      <p:ext uri="{BB962C8B-B14F-4D97-AF65-F5344CB8AC3E}">
        <p14:creationId xmlns:p14="http://schemas.microsoft.com/office/powerpoint/2010/main" val="212492899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p:cSld name="Titre et texte vertical">
    <p:spTree>
      <p:nvGrpSpPr>
        <p:cNvPr id="1" name=""/>
        <p:cNvGrpSpPr/>
        <p:nvPr/>
      </p:nvGrpSpPr>
      <p:grpSpPr>
        <a:xfrm>
          <a:off x="0" y="0"/>
          <a:ext cx="0" cy="0"/>
          <a:chOff x="0" y="0"/>
          <a:chExt cx="0" cy="0"/>
        </a:xfrm>
      </p:grpSpPr>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Titre 1"/>
          <p:cNvSpPr>
            <a:spLocks noGrp="1"/>
          </p:cNvSpPr>
          <p:nvPr>
            <p:ph type="title"/>
          </p:nvPr>
        </p:nvSpPr>
        <p:spPr>
          <a:xfrm>
            <a:off x="457200" y="774700"/>
            <a:ext cx="8229600" cy="520700"/>
          </a:xfrm>
        </p:spPr>
        <p:txBody>
          <a:bodyPr>
            <a:normAutofit/>
          </a:bodyPr>
          <a:lstStyle>
            <a:lvl1pPr algn="l">
              <a:defRPr sz="2600" b="1">
                <a:solidFill>
                  <a:srgbClr val="2663B4"/>
                </a:solidFill>
              </a:defRPr>
            </a:lvl1pPr>
          </a:lstStyle>
          <a:p>
            <a:r>
              <a:rPr lang="fr-FR" smtClean="0"/>
              <a:t>Cliquez et modifiez le titre</a:t>
            </a:r>
            <a:endParaRPr lang="fr-FR" dirty="0"/>
          </a:p>
        </p:txBody>
      </p:sp>
      <p:sp>
        <p:nvSpPr>
          <p:cNvPr id="2" name="Espace réservé de la date 1"/>
          <p:cNvSpPr>
            <a:spLocks noGrp="1"/>
          </p:cNvSpPr>
          <p:nvPr>
            <p:ph type="dt" sz="half" idx="10"/>
          </p:nvPr>
        </p:nvSpPr>
        <p:spPr/>
        <p:txBody>
          <a:bodyPr/>
          <a:lstStyle/>
          <a:p>
            <a:fld id="{F2F5AD57-F38C-8A42-9FBF-3966ADD891AE}" type="datetime1">
              <a:rPr lang="fr-FR" smtClean="0"/>
              <a:pPr/>
              <a:t>18/04/2014</a:t>
            </a:fld>
            <a:endParaRPr lang="fr-FR" dirty="0"/>
          </a:p>
        </p:txBody>
      </p:sp>
      <p:sp>
        <p:nvSpPr>
          <p:cNvPr id="4" name="Espace réservé du pied de page 3"/>
          <p:cNvSpPr>
            <a:spLocks noGrp="1"/>
          </p:cNvSpPr>
          <p:nvPr>
            <p:ph type="ftr" sz="quarter" idx="11"/>
          </p:nvPr>
        </p:nvSpPr>
        <p:spPr/>
        <p:txBody>
          <a:bodyPr/>
          <a:lstStyle/>
          <a:p>
            <a:r>
              <a:rPr lang="fr-FR" dirty="0" smtClean="0">
                <a:solidFill>
                  <a:prstClr val="white"/>
                </a:solidFill>
              </a:rPr>
              <a:t>Titre de la Présentation &gt; Titre de la partie</a:t>
            </a:r>
            <a:endParaRPr lang="fr-FR" dirty="0">
              <a:solidFill>
                <a:prstClr val="white"/>
              </a:solidFill>
            </a:endParaRPr>
          </a:p>
        </p:txBody>
      </p:sp>
      <p:sp>
        <p:nvSpPr>
          <p:cNvPr id="6" name="Espace réservé du numéro de diapositive 5"/>
          <p:cNvSpPr>
            <a:spLocks noGrp="1"/>
          </p:cNvSpPr>
          <p:nvPr>
            <p:ph type="sldNum" sz="quarter" idx="12"/>
          </p:nvPr>
        </p:nvSpPr>
        <p:spPr/>
        <p:txBody>
          <a:bodyPr/>
          <a:lstStyle/>
          <a:p>
            <a:fld id="{93463C0C-1AA8-7B47-8CA8-BFBFDC78ABA1}" type="slidenum">
              <a:rPr lang="fr-FR" smtClean="0"/>
              <a:pPr/>
              <a:t>‹N°›</a:t>
            </a:fld>
            <a:endParaRPr lang="fr-FR" dirty="0"/>
          </a:p>
        </p:txBody>
      </p:sp>
    </p:spTree>
    <p:extLst>
      <p:ext uri="{BB962C8B-B14F-4D97-AF65-F5344CB8AC3E}">
        <p14:creationId xmlns:p14="http://schemas.microsoft.com/office/powerpoint/2010/main" val="148034236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1" y="774709"/>
            <a:ext cx="2057400" cy="5351463"/>
          </a:xfrm>
          <a:prstGeom prst="rect">
            <a:avLst/>
          </a:prstGeo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782679"/>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2EF6227-5F8C-0244-A816-0DD344A0F749}" type="datetime1">
              <a:rPr lang="fr-FR" smtClean="0"/>
              <a:pPr/>
              <a:t>18/04/2014</a:t>
            </a:fld>
            <a:endParaRPr lang="fr-FR" dirty="0"/>
          </a:p>
        </p:txBody>
      </p:sp>
      <p:sp>
        <p:nvSpPr>
          <p:cNvPr id="5" name="Espace réservé du pied de page 4"/>
          <p:cNvSpPr>
            <a:spLocks noGrp="1"/>
          </p:cNvSpPr>
          <p:nvPr>
            <p:ph type="ftr" sz="quarter" idx="11"/>
          </p:nvPr>
        </p:nvSpPr>
        <p:spPr/>
        <p:txBody>
          <a:bodyPr/>
          <a:lstStyle/>
          <a:p>
            <a:r>
              <a:rPr lang="fr-FR" dirty="0" smtClean="0">
                <a:solidFill>
                  <a:prstClr val="white"/>
                </a:solidFill>
              </a:rPr>
              <a:t>Titre de la Présentation &gt; Titre de la partie</a:t>
            </a:r>
            <a:endParaRPr lang="fr-FR" dirty="0">
              <a:solidFill>
                <a:prstClr val="white"/>
              </a:solidFill>
            </a:endParaRPr>
          </a:p>
        </p:txBody>
      </p:sp>
      <p:sp>
        <p:nvSpPr>
          <p:cNvPr id="6" name="Espace réservé du numéro de diapositive 5"/>
          <p:cNvSpPr>
            <a:spLocks noGrp="1"/>
          </p:cNvSpPr>
          <p:nvPr>
            <p:ph type="sldNum" sz="quarter" idx="12"/>
          </p:nvPr>
        </p:nvSpPr>
        <p:spPr/>
        <p:txBody>
          <a:bodyPr/>
          <a:lstStyle/>
          <a:p>
            <a:fld id="{93463C0C-1AA8-7B47-8CA8-BFBFDC78ABA1}" type="slidenum">
              <a:rPr lang="fr-FR" smtClean="0"/>
              <a:pPr/>
              <a:t>‹N°›</a:t>
            </a:fld>
            <a:endParaRPr lang="fr-FR" dirty="0"/>
          </a:p>
        </p:txBody>
      </p:sp>
    </p:spTree>
    <p:extLst>
      <p:ext uri="{BB962C8B-B14F-4D97-AF65-F5344CB8AC3E}">
        <p14:creationId xmlns:p14="http://schemas.microsoft.com/office/powerpoint/2010/main" val="257873382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pic>
        <p:nvPicPr>
          <p:cNvPr id="25" name="Image 24" descr="fond_diapos.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re 1"/>
          <p:cNvSpPr>
            <a:spLocks noGrp="1"/>
          </p:cNvSpPr>
          <p:nvPr>
            <p:ph type="ctrTitle"/>
          </p:nvPr>
        </p:nvSpPr>
        <p:spPr>
          <a:xfrm>
            <a:off x="685800" y="2130428"/>
            <a:ext cx="7772400" cy="1470025"/>
          </a:xfrm>
          <a:prstGeom prst="rect">
            <a:avLst/>
          </a:prstGeom>
        </p:spPr>
        <p:txBody>
          <a:bodyPr/>
          <a:lstStyle/>
          <a:p>
            <a:r>
              <a:rPr lang="fr-FR" smtClean="0"/>
              <a:t>Cliquez et modifiez le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4944" indent="0" algn="ctr">
              <a:buNone/>
              <a:defRPr>
                <a:solidFill>
                  <a:schemeClr val="tx1">
                    <a:tint val="75000"/>
                  </a:schemeClr>
                </a:solidFill>
              </a:defRPr>
            </a:lvl2pPr>
            <a:lvl3pPr marL="909891" indent="0" algn="ctr">
              <a:buNone/>
              <a:defRPr>
                <a:solidFill>
                  <a:schemeClr val="tx1">
                    <a:tint val="75000"/>
                  </a:schemeClr>
                </a:solidFill>
              </a:defRPr>
            </a:lvl3pPr>
            <a:lvl4pPr marL="1364836" indent="0" algn="ctr">
              <a:buNone/>
              <a:defRPr>
                <a:solidFill>
                  <a:schemeClr val="tx1">
                    <a:tint val="75000"/>
                  </a:schemeClr>
                </a:solidFill>
              </a:defRPr>
            </a:lvl4pPr>
            <a:lvl5pPr marL="1819780" indent="0" algn="ctr">
              <a:buNone/>
              <a:defRPr>
                <a:solidFill>
                  <a:schemeClr val="tx1">
                    <a:tint val="75000"/>
                  </a:schemeClr>
                </a:solidFill>
              </a:defRPr>
            </a:lvl5pPr>
            <a:lvl6pPr marL="2274721" indent="0" algn="ctr">
              <a:buNone/>
              <a:defRPr>
                <a:solidFill>
                  <a:schemeClr val="tx1">
                    <a:tint val="75000"/>
                  </a:schemeClr>
                </a:solidFill>
              </a:defRPr>
            </a:lvl6pPr>
            <a:lvl7pPr marL="2729668" indent="0" algn="ctr">
              <a:buNone/>
              <a:defRPr>
                <a:solidFill>
                  <a:schemeClr val="tx1">
                    <a:tint val="75000"/>
                  </a:schemeClr>
                </a:solidFill>
              </a:defRPr>
            </a:lvl7pPr>
            <a:lvl8pPr marL="3184614" indent="0" algn="ctr">
              <a:buNone/>
              <a:defRPr>
                <a:solidFill>
                  <a:schemeClr val="tx1">
                    <a:tint val="75000"/>
                  </a:schemeClr>
                </a:solidFill>
              </a:defRPr>
            </a:lvl8pPr>
            <a:lvl9pPr marL="3639563" indent="0" algn="ctr">
              <a:buNone/>
              <a:defRPr>
                <a:solidFill>
                  <a:schemeClr val="tx1">
                    <a:tint val="75000"/>
                  </a:schemeClr>
                </a:solidFill>
              </a:defRPr>
            </a:lvl9pPr>
          </a:lstStyle>
          <a:p>
            <a:r>
              <a:rPr lang="fr-FR" smtClean="0"/>
              <a:t>Cliquez pour modifier le style des sous-titres du masque</a:t>
            </a:r>
            <a:endParaRPr lang="fr-FR" dirty="0"/>
          </a:p>
        </p:txBody>
      </p:sp>
      <p:sp>
        <p:nvSpPr>
          <p:cNvPr id="22" name="Espace réservé de la date 10"/>
          <p:cNvSpPr>
            <a:spLocks noGrp="1"/>
          </p:cNvSpPr>
          <p:nvPr>
            <p:ph type="dt" sz="half" idx="2"/>
          </p:nvPr>
        </p:nvSpPr>
        <p:spPr>
          <a:xfrm>
            <a:off x="7429499" y="309572"/>
            <a:ext cx="1104902" cy="261937"/>
          </a:xfrm>
          <a:prstGeom prst="rect">
            <a:avLst/>
          </a:prstGeom>
        </p:spPr>
        <p:txBody>
          <a:bodyPr vert="horz" lIns="90989" tIns="45497" rIns="90989" bIns="45497" rtlCol="0" anchor="ctr"/>
          <a:lstStyle>
            <a:lvl1pPr algn="ctr">
              <a:defRPr sz="1000">
                <a:solidFill>
                  <a:srgbClr val="AFB1A5"/>
                </a:solidFill>
                <a:latin typeface="Verdana"/>
                <a:cs typeface="Verdana"/>
              </a:defRPr>
            </a:lvl1pPr>
          </a:lstStyle>
          <a:p>
            <a:fld id="{E23BEE9C-637A-434A-8C93-6041DA48FECA}" type="datetime1">
              <a:rPr lang="fr-FR" smtClean="0"/>
              <a:pPr/>
              <a:t>18/04/2014</a:t>
            </a:fld>
            <a:endParaRPr lang="fr-FR" dirty="0"/>
          </a:p>
        </p:txBody>
      </p:sp>
      <p:sp>
        <p:nvSpPr>
          <p:cNvPr id="23" name="Espace réservé du pied de page 11"/>
          <p:cNvSpPr>
            <a:spLocks noGrp="1"/>
          </p:cNvSpPr>
          <p:nvPr>
            <p:ph type="ftr" sz="quarter" idx="3"/>
          </p:nvPr>
        </p:nvSpPr>
        <p:spPr>
          <a:xfrm>
            <a:off x="3238500" y="7"/>
            <a:ext cx="2781300" cy="504825"/>
          </a:xfrm>
          <a:prstGeom prst="rect">
            <a:avLst/>
          </a:prstGeom>
        </p:spPr>
        <p:txBody>
          <a:bodyPr vert="horz" lIns="90989" tIns="45497" rIns="90989" bIns="45497" rtlCol="0" anchor="ctr"/>
          <a:lstStyle>
            <a:lvl1pPr algn="l">
              <a:defRPr sz="1000" b="1">
                <a:solidFill>
                  <a:schemeClr val="bg1"/>
                </a:solidFill>
                <a:latin typeface="Verdana"/>
                <a:cs typeface="Verdana"/>
              </a:defRPr>
            </a:lvl1pPr>
          </a:lstStyle>
          <a:p>
            <a:r>
              <a:rPr lang="fr-FR" dirty="0" smtClean="0">
                <a:solidFill>
                  <a:prstClr val="white"/>
                </a:solidFill>
              </a:rPr>
              <a:t>Titre de la Présentation &gt; Titre de la partie</a:t>
            </a:r>
            <a:endParaRPr lang="fr-FR" dirty="0">
              <a:solidFill>
                <a:prstClr val="white"/>
              </a:solidFill>
            </a:endParaRPr>
          </a:p>
        </p:txBody>
      </p:sp>
      <p:sp>
        <p:nvSpPr>
          <p:cNvPr id="24" name="Espace réservé du numéro de diapositive 12"/>
          <p:cNvSpPr>
            <a:spLocks noGrp="1"/>
          </p:cNvSpPr>
          <p:nvPr>
            <p:ph type="sldNum" sz="quarter" idx="4"/>
          </p:nvPr>
        </p:nvSpPr>
        <p:spPr>
          <a:xfrm>
            <a:off x="8534401" y="309572"/>
            <a:ext cx="454556" cy="261937"/>
          </a:xfrm>
          <a:prstGeom prst="rect">
            <a:avLst/>
          </a:prstGeom>
        </p:spPr>
        <p:txBody>
          <a:bodyPr vert="horz" lIns="90989" tIns="45497" rIns="90989" bIns="45497" rtlCol="0" anchor="ctr"/>
          <a:lstStyle>
            <a:lvl1pPr algn="r">
              <a:defRPr sz="1000" b="1">
                <a:solidFill>
                  <a:srgbClr val="AFB1A5"/>
                </a:solidFill>
                <a:latin typeface="Verdana"/>
                <a:cs typeface="Verdana"/>
              </a:defRPr>
            </a:lvl1pPr>
          </a:lstStyle>
          <a:p>
            <a:fld id="{5218769A-50D9-1C4C-9512-66508DF9699F}" type="slidenum">
              <a:rPr lang="fr-FR" smtClean="0"/>
              <a:pPr/>
              <a:t>‹N°›</a:t>
            </a:fld>
            <a:endParaRPr lang="fr-FR" dirty="0"/>
          </a:p>
        </p:txBody>
      </p:sp>
    </p:spTree>
    <p:extLst>
      <p:ext uri="{BB962C8B-B14F-4D97-AF65-F5344CB8AC3E}">
        <p14:creationId xmlns:p14="http://schemas.microsoft.com/office/powerpoint/2010/main" val="251334236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pic>
        <p:nvPicPr>
          <p:cNvPr id="6" name="Image 5" descr="fond_diapos.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re 1"/>
          <p:cNvSpPr>
            <a:spLocks noGrp="1"/>
          </p:cNvSpPr>
          <p:nvPr>
            <p:ph type="title"/>
          </p:nvPr>
        </p:nvSpPr>
        <p:spPr>
          <a:xfrm>
            <a:off x="457200" y="774700"/>
            <a:ext cx="8229600" cy="520700"/>
          </a:xfrm>
        </p:spPr>
        <p:txBody>
          <a:bodyPr>
            <a:normAutofit/>
          </a:bodyPr>
          <a:lstStyle>
            <a:lvl1pPr algn="l">
              <a:defRPr sz="2600" b="1">
                <a:solidFill>
                  <a:srgbClr val="2663B4"/>
                </a:solidFill>
              </a:defRPr>
            </a:lvl1pPr>
          </a:lstStyle>
          <a:p>
            <a:r>
              <a:rPr lang="fr-FR" smtClean="0"/>
              <a:t>Cliquez et modifiez le titre</a:t>
            </a:r>
            <a:endParaRPr lang="fr-FR" dirty="0"/>
          </a:p>
        </p:txBody>
      </p:sp>
      <p:sp>
        <p:nvSpPr>
          <p:cNvPr id="7" name="Espace réservé de la date 6"/>
          <p:cNvSpPr>
            <a:spLocks noGrp="1"/>
          </p:cNvSpPr>
          <p:nvPr>
            <p:ph type="dt" sz="half" idx="10"/>
          </p:nvPr>
        </p:nvSpPr>
        <p:spPr/>
        <p:txBody>
          <a:bodyPr/>
          <a:lstStyle/>
          <a:p>
            <a:fld id="{FB666D7B-F4B9-8649-93D3-254CAE3C6839}" type="datetime1">
              <a:rPr lang="fr-FR" smtClean="0"/>
              <a:pPr/>
              <a:t>18/04/2014</a:t>
            </a:fld>
            <a:endParaRPr lang="fr-FR" dirty="0"/>
          </a:p>
        </p:txBody>
      </p:sp>
      <p:sp>
        <p:nvSpPr>
          <p:cNvPr id="8" name="Espace réservé du pied de page 7"/>
          <p:cNvSpPr>
            <a:spLocks noGrp="1"/>
          </p:cNvSpPr>
          <p:nvPr>
            <p:ph type="ftr" sz="quarter" idx="11"/>
          </p:nvPr>
        </p:nvSpPr>
        <p:spPr/>
        <p:txBody>
          <a:bodyPr/>
          <a:lstStyle/>
          <a:p>
            <a:r>
              <a:rPr lang="fr-FR" dirty="0" smtClean="0">
                <a:solidFill>
                  <a:prstClr val="white"/>
                </a:solidFill>
              </a:rPr>
              <a:t>Titre de la Présentation &gt; Titre de la partie</a:t>
            </a:r>
            <a:endParaRPr lang="fr-FR" dirty="0">
              <a:solidFill>
                <a:prstClr val="white"/>
              </a:solidFill>
            </a:endParaRPr>
          </a:p>
        </p:txBody>
      </p:sp>
      <p:sp>
        <p:nvSpPr>
          <p:cNvPr id="9" name="Espace réservé du numéro de diapositive 8"/>
          <p:cNvSpPr>
            <a:spLocks noGrp="1"/>
          </p:cNvSpPr>
          <p:nvPr>
            <p:ph type="sldNum" sz="quarter" idx="12"/>
          </p:nvPr>
        </p:nvSpPr>
        <p:spPr/>
        <p:txBody>
          <a:bodyPr/>
          <a:lstStyle/>
          <a:p>
            <a:fld id="{93463C0C-1AA8-7B47-8CA8-BFBFDC78ABA1}" type="slidenum">
              <a:rPr lang="fr-FR" smtClean="0"/>
              <a:pPr/>
              <a:t>‹N°›</a:t>
            </a:fld>
            <a:endParaRPr lang="fr-FR" dirty="0"/>
          </a:p>
        </p:txBody>
      </p:sp>
    </p:spTree>
    <p:extLst>
      <p:ext uri="{BB962C8B-B14F-4D97-AF65-F5344CB8AC3E}">
        <p14:creationId xmlns:p14="http://schemas.microsoft.com/office/powerpoint/2010/main" val="141114315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1" name="Espace réservé de la date 10"/>
          <p:cNvSpPr>
            <a:spLocks noGrp="1"/>
          </p:cNvSpPr>
          <p:nvPr>
            <p:ph type="dt" sz="half" idx="2"/>
          </p:nvPr>
        </p:nvSpPr>
        <p:spPr>
          <a:xfrm>
            <a:off x="7429499" y="309572"/>
            <a:ext cx="1104902" cy="261937"/>
          </a:xfrm>
          <a:prstGeom prst="rect">
            <a:avLst/>
          </a:prstGeom>
        </p:spPr>
        <p:txBody>
          <a:bodyPr vert="horz" lIns="90989" tIns="45497" rIns="90989" bIns="45497" rtlCol="0" anchor="ctr"/>
          <a:lstStyle>
            <a:lvl1pPr algn="ctr">
              <a:defRPr sz="1000">
                <a:solidFill>
                  <a:srgbClr val="AFB1A5"/>
                </a:solidFill>
                <a:latin typeface="Verdana"/>
                <a:cs typeface="Verdana"/>
              </a:defRPr>
            </a:lvl1pPr>
          </a:lstStyle>
          <a:p>
            <a:fld id="{C4B53290-D913-0D47-9AE3-E558EC6ECF33}" type="datetime1">
              <a:rPr lang="fr-FR" smtClean="0"/>
              <a:pPr/>
              <a:t>18/04/2014</a:t>
            </a:fld>
            <a:endParaRPr lang="fr-FR" dirty="0"/>
          </a:p>
        </p:txBody>
      </p:sp>
      <p:sp>
        <p:nvSpPr>
          <p:cNvPr id="12" name="Espace réservé du pied de page 11"/>
          <p:cNvSpPr>
            <a:spLocks noGrp="1"/>
          </p:cNvSpPr>
          <p:nvPr>
            <p:ph type="ftr" sz="quarter" idx="3"/>
          </p:nvPr>
        </p:nvSpPr>
        <p:spPr>
          <a:xfrm>
            <a:off x="3238500" y="7"/>
            <a:ext cx="2781300" cy="504825"/>
          </a:xfrm>
          <a:prstGeom prst="rect">
            <a:avLst/>
          </a:prstGeom>
        </p:spPr>
        <p:txBody>
          <a:bodyPr vert="horz" lIns="90989" tIns="45497" rIns="90989" bIns="45497" rtlCol="0" anchor="ctr"/>
          <a:lstStyle>
            <a:lvl1pPr algn="l">
              <a:defRPr sz="1000" b="1">
                <a:solidFill>
                  <a:schemeClr val="bg1"/>
                </a:solidFill>
                <a:latin typeface="Verdana"/>
                <a:cs typeface="Verdana"/>
              </a:defRPr>
            </a:lvl1pPr>
          </a:lstStyle>
          <a:p>
            <a:r>
              <a:rPr lang="fr-FR" dirty="0" smtClean="0">
                <a:solidFill>
                  <a:prstClr val="white"/>
                </a:solidFill>
              </a:rPr>
              <a:t>Titre de la Présentation &gt; Titre de la partie</a:t>
            </a:r>
            <a:endParaRPr lang="fr-FR" dirty="0">
              <a:solidFill>
                <a:prstClr val="white"/>
              </a:solidFill>
            </a:endParaRPr>
          </a:p>
        </p:txBody>
      </p:sp>
      <p:sp>
        <p:nvSpPr>
          <p:cNvPr id="13" name="Espace réservé du numéro de diapositive 12"/>
          <p:cNvSpPr>
            <a:spLocks noGrp="1"/>
          </p:cNvSpPr>
          <p:nvPr>
            <p:ph type="sldNum" sz="quarter" idx="4"/>
          </p:nvPr>
        </p:nvSpPr>
        <p:spPr>
          <a:xfrm>
            <a:off x="8534401" y="309572"/>
            <a:ext cx="454556" cy="261937"/>
          </a:xfrm>
          <a:prstGeom prst="rect">
            <a:avLst/>
          </a:prstGeom>
        </p:spPr>
        <p:txBody>
          <a:bodyPr vert="horz" lIns="90989" tIns="45497" rIns="90989" bIns="45497" rtlCol="0" anchor="ctr"/>
          <a:lstStyle>
            <a:lvl1pPr algn="r">
              <a:defRPr sz="1000" b="1">
                <a:solidFill>
                  <a:srgbClr val="AFB1A5"/>
                </a:solidFill>
                <a:latin typeface="Verdana"/>
                <a:cs typeface="Verdana"/>
              </a:defRPr>
            </a:lvl1pPr>
          </a:lstStyle>
          <a:p>
            <a:fld id="{93463C0C-1AA8-7B47-8CA8-BFBFDC78ABA1}" type="slidenum">
              <a:rPr lang="fr-FR" smtClean="0"/>
              <a:pPr/>
              <a:t>‹N°›</a:t>
            </a:fld>
            <a:endParaRPr lang="fr-FR" dirty="0"/>
          </a:p>
        </p:txBody>
      </p:sp>
      <p:sp>
        <p:nvSpPr>
          <p:cNvPr id="8" name="Titre 1"/>
          <p:cNvSpPr>
            <a:spLocks noGrp="1"/>
          </p:cNvSpPr>
          <p:nvPr>
            <p:ph type="title"/>
          </p:nvPr>
        </p:nvSpPr>
        <p:spPr>
          <a:xfrm>
            <a:off x="457200" y="774700"/>
            <a:ext cx="8229600" cy="520700"/>
          </a:xfrm>
        </p:spPr>
        <p:txBody>
          <a:bodyPr>
            <a:normAutofit/>
          </a:bodyPr>
          <a:lstStyle>
            <a:lvl1pPr algn="l">
              <a:defRPr sz="2600" b="1">
                <a:solidFill>
                  <a:srgbClr val="2663B4"/>
                </a:solidFill>
              </a:defRPr>
            </a:lvl1pPr>
          </a:lstStyle>
          <a:p>
            <a:r>
              <a:rPr lang="fr-FR" smtClean="0"/>
              <a:t>Cliquez et modifiez le titre</a:t>
            </a:r>
            <a:endParaRPr lang="fr-FR" dirty="0"/>
          </a:p>
        </p:txBody>
      </p:sp>
    </p:spTree>
    <p:extLst>
      <p:ext uri="{BB962C8B-B14F-4D97-AF65-F5344CB8AC3E}">
        <p14:creationId xmlns:p14="http://schemas.microsoft.com/office/powerpoint/2010/main" val="421852811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4944" indent="0">
              <a:buNone/>
              <a:defRPr sz="2800"/>
            </a:lvl2pPr>
            <a:lvl3pPr marL="909891" indent="0">
              <a:buNone/>
              <a:defRPr sz="2400"/>
            </a:lvl3pPr>
            <a:lvl4pPr marL="1364836" indent="0">
              <a:buNone/>
              <a:defRPr sz="2000"/>
            </a:lvl4pPr>
            <a:lvl5pPr marL="1819780" indent="0">
              <a:buNone/>
              <a:defRPr sz="2000"/>
            </a:lvl5pPr>
            <a:lvl6pPr marL="2274721" indent="0">
              <a:buNone/>
              <a:defRPr sz="2000"/>
            </a:lvl6pPr>
            <a:lvl7pPr marL="2729668" indent="0">
              <a:buNone/>
              <a:defRPr sz="2000"/>
            </a:lvl7pPr>
            <a:lvl8pPr marL="3184614" indent="0">
              <a:buNone/>
              <a:defRPr sz="2000"/>
            </a:lvl8pPr>
            <a:lvl9pPr marL="3639563" indent="0">
              <a:buNone/>
              <a:defRPr sz="2000"/>
            </a:lvl9pPr>
          </a:lstStyle>
          <a:p>
            <a:pPr lvl="0"/>
            <a:endParaRPr lang="fr-FR" noProof="0"/>
          </a:p>
        </p:txBody>
      </p:sp>
      <p:sp>
        <p:nvSpPr>
          <p:cNvPr id="4" name="Espace réservé du texte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4944" indent="0">
              <a:buNone/>
              <a:defRPr sz="1200"/>
            </a:lvl2pPr>
            <a:lvl3pPr marL="909891" indent="0">
              <a:buNone/>
              <a:defRPr sz="1000"/>
            </a:lvl3pPr>
            <a:lvl4pPr marL="1364836" indent="0">
              <a:buNone/>
              <a:defRPr sz="900"/>
            </a:lvl4pPr>
            <a:lvl5pPr marL="1819780" indent="0">
              <a:buNone/>
              <a:defRPr sz="900"/>
            </a:lvl5pPr>
            <a:lvl6pPr marL="2274721" indent="0">
              <a:buNone/>
              <a:defRPr sz="900"/>
            </a:lvl6pPr>
            <a:lvl7pPr marL="2729668" indent="0">
              <a:buNone/>
              <a:defRPr sz="900"/>
            </a:lvl7pPr>
            <a:lvl8pPr marL="3184614" indent="0">
              <a:buNone/>
              <a:defRPr sz="900"/>
            </a:lvl8pPr>
            <a:lvl9pPr marL="3639563"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DA5338B3-A7B2-4249-BE43-3BBDB576CBC6}" type="datetime1">
              <a:rPr lang="fr-FR">
                <a:solidFill>
                  <a:srgbClr val="000000">
                    <a:tint val="75000"/>
                  </a:srgbClr>
                </a:solidFill>
              </a:rPr>
              <a:pPr>
                <a:defRPr/>
              </a:pPr>
              <a:t>18/04/2014</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7" name="Espace réservé du numéro de diapositive 6"/>
          <p:cNvSpPr>
            <a:spLocks noGrp="1"/>
          </p:cNvSpPr>
          <p:nvPr>
            <p:ph type="sldNum" sz="quarter" idx="12"/>
          </p:nvPr>
        </p:nvSpPr>
        <p:spPr/>
        <p:txBody>
          <a:bodyPr/>
          <a:lstStyle>
            <a:lvl1pPr>
              <a:defRPr/>
            </a:lvl1pPr>
          </a:lstStyle>
          <a:p>
            <a:pPr>
              <a:defRPr/>
            </a:pPr>
            <a:fld id="{6ED92AC5-1D63-4FF2-AC8C-6E62C501D63E}"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69751642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20.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41"/>
            <a:ext cx="7772400" cy="1362075"/>
          </a:xfrm>
          <a:prstGeom prst="rect">
            <a:avLst/>
          </a:prstGeom>
        </p:spPr>
        <p:txBody>
          <a:bodyPr anchor="t">
            <a:normAutofit/>
          </a:bodyPr>
          <a:lstStyle>
            <a:lvl1pPr algn="l">
              <a:defRPr sz="2600" b="1" cap="all"/>
            </a:lvl1pPr>
          </a:lstStyle>
          <a:p>
            <a:r>
              <a:rPr lang="fr-FR" smtClean="0"/>
              <a:t>Cliquez et modifiez le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4944" indent="0">
              <a:buNone/>
              <a:defRPr sz="1800">
                <a:solidFill>
                  <a:schemeClr val="tx1">
                    <a:tint val="75000"/>
                  </a:schemeClr>
                </a:solidFill>
              </a:defRPr>
            </a:lvl2pPr>
            <a:lvl3pPr marL="909891" indent="0">
              <a:buNone/>
              <a:defRPr sz="1600">
                <a:solidFill>
                  <a:schemeClr val="tx1">
                    <a:tint val="75000"/>
                  </a:schemeClr>
                </a:solidFill>
              </a:defRPr>
            </a:lvl3pPr>
            <a:lvl4pPr marL="1364836" indent="0">
              <a:buNone/>
              <a:defRPr sz="1400">
                <a:solidFill>
                  <a:schemeClr val="tx1">
                    <a:tint val="75000"/>
                  </a:schemeClr>
                </a:solidFill>
              </a:defRPr>
            </a:lvl4pPr>
            <a:lvl5pPr marL="1819780" indent="0">
              <a:buNone/>
              <a:defRPr sz="1400">
                <a:solidFill>
                  <a:schemeClr val="tx1">
                    <a:tint val="75000"/>
                  </a:schemeClr>
                </a:solidFill>
              </a:defRPr>
            </a:lvl5pPr>
            <a:lvl6pPr marL="2274721" indent="0">
              <a:buNone/>
              <a:defRPr sz="1400">
                <a:solidFill>
                  <a:schemeClr val="tx1">
                    <a:tint val="75000"/>
                  </a:schemeClr>
                </a:solidFill>
              </a:defRPr>
            </a:lvl6pPr>
            <a:lvl7pPr marL="2729668" indent="0">
              <a:buNone/>
              <a:defRPr sz="1400">
                <a:solidFill>
                  <a:schemeClr val="tx1">
                    <a:tint val="75000"/>
                  </a:schemeClr>
                </a:solidFill>
              </a:defRPr>
            </a:lvl7pPr>
            <a:lvl8pPr marL="3184614" indent="0">
              <a:buNone/>
              <a:defRPr sz="1400">
                <a:solidFill>
                  <a:schemeClr val="tx1">
                    <a:tint val="75000"/>
                  </a:schemeClr>
                </a:solidFill>
              </a:defRPr>
            </a:lvl8pPr>
            <a:lvl9pPr marL="3639563" indent="0">
              <a:buNone/>
              <a:defRPr sz="1400">
                <a:solidFill>
                  <a:schemeClr val="tx1">
                    <a:tint val="75000"/>
                  </a:schemeClr>
                </a:solidFill>
              </a:defRPr>
            </a:lvl9pPr>
          </a:lstStyle>
          <a:p>
            <a:pPr lvl="0"/>
            <a:r>
              <a:rPr lang="fr-FR" smtClean="0"/>
              <a:t>Cliquez pour modifier les styles du texte du masque</a:t>
            </a:r>
          </a:p>
        </p:txBody>
      </p:sp>
      <p:sp>
        <p:nvSpPr>
          <p:cNvPr id="7" name="Espace réservé du pied de page 3"/>
          <p:cNvSpPr txBox="1">
            <a:spLocks noGrp="1"/>
          </p:cNvSpPr>
          <p:nvPr/>
        </p:nvSpPr>
        <p:spPr bwMode="auto">
          <a:xfrm>
            <a:off x="3335130" y="1159403"/>
            <a:ext cx="4119218" cy="48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a:defRPr sz="2600" baseline="-25000">
                <a:solidFill>
                  <a:schemeClr val="tx1"/>
                </a:solidFill>
                <a:latin typeface="Times" charset="0"/>
                <a:ea typeface="ＭＳ Ｐゴシック" charset="0"/>
                <a:cs typeface="ＭＳ Ｐゴシック" charset="0"/>
              </a:defRPr>
            </a:lvl1pPr>
            <a:lvl2pPr>
              <a:defRPr sz="2600" baseline="-25000">
                <a:solidFill>
                  <a:schemeClr val="tx1"/>
                </a:solidFill>
                <a:latin typeface="Times" charset="0"/>
                <a:ea typeface="ＭＳ Ｐゴシック" charset="0"/>
              </a:defRPr>
            </a:lvl2pPr>
            <a:lvl3pPr marL="1143000" indent="-228600">
              <a:defRPr sz="2600" baseline="-25000">
                <a:solidFill>
                  <a:schemeClr val="tx1"/>
                </a:solidFill>
                <a:latin typeface="Times" charset="0"/>
                <a:ea typeface="ＭＳ Ｐゴシック" charset="0"/>
              </a:defRPr>
            </a:lvl3pPr>
            <a:lvl4pPr marL="1600200" indent="-228600">
              <a:defRPr sz="2600" baseline="-25000">
                <a:solidFill>
                  <a:schemeClr val="tx1"/>
                </a:solidFill>
                <a:latin typeface="Times" charset="0"/>
                <a:ea typeface="ＭＳ Ｐゴシック" charset="0"/>
              </a:defRPr>
            </a:lvl4pPr>
            <a:lvl5pPr marL="2057400" indent="-228600">
              <a:defRPr sz="2600" baseline="-25000">
                <a:solidFill>
                  <a:schemeClr val="tx1"/>
                </a:solidFill>
                <a:latin typeface="Times" charset="0"/>
                <a:ea typeface="ＭＳ Ｐゴシック" charset="0"/>
              </a:defRPr>
            </a:lvl5pPr>
            <a:lvl6pPr marL="2514600" indent="-228600" eaLnBrk="0" fontAlgn="base" hangingPunct="0">
              <a:spcBef>
                <a:spcPct val="0"/>
              </a:spcBef>
              <a:spcAft>
                <a:spcPct val="0"/>
              </a:spcAft>
              <a:defRPr sz="2600" baseline="-25000">
                <a:solidFill>
                  <a:schemeClr val="tx1"/>
                </a:solidFill>
                <a:latin typeface="Times" charset="0"/>
                <a:ea typeface="ＭＳ Ｐゴシック" charset="0"/>
              </a:defRPr>
            </a:lvl6pPr>
            <a:lvl7pPr marL="2971800" indent="-228600" eaLnBrk="0" fontAlgn="base" hangingPunct="0">
              <a:spcBef>
                <a:spcPct val="0"/>
              </a:spcBef>
              <a:spcAft>
                <a:spcPct val="0"/>
              </a:spcAft>
              <a:defRPr sz="2600" baseline="-25000">
                <a:solidFill>
                  <a:schemeClr val="tx1"/>
                </a:solidFill>
                <a:latin typeface="Times" charset="0"/>
                <a:ea typeface="ＭＳ Ｐゴシック" charset="0"/>
              </a:defRPr>
            </a:lvl7pPr>
            <a:lvl8pPr marL="3429000" indent="-228600" eaLnBrk="0" fontAlgn="base" hangingPunct="0">
              <a:spcBef>
                <a:spcPct val="0"/>
              </a:spcBef>
              <a:spcAft>
                <a:spcPct val="0"/>
              </a:spcAft>
              <a:defRPr sz="2600" baseline="-25000">
                <a:solidFill>
                  <a:schemeClr val="tx1"/>
                </a:solidFill>
                <a:latin typeface="Times" charset="0"/>
                <a:ea typeface="ＭＳ Ｐゴシック" charset="0"/>
              </a:defRPr>
            </a:lvl8pPr>
            <a:lvl9pPr marL="3886200" indent="-228600" eaLnBrk="0" fontAlgn="base" hangingPunct="0">
              <a:spcBef>
                <a:spcPct val="0"/>
              </a:spcBef>
              <a:spcAft>
                <a:spcPct val="0"/>
              </a:spcAft>
              <a:defRPr sz="2600" baseline="-25000">
                <a:solidFill>
                  <a:schemeClr val="tx1"/>
                </a:solidFill>
                <a:latin typeface="Times" charset="0"/>
                <a:ea typeface="ＭＳ Ｐゴシック" charset="0"/>
              </a:defRPr>
            </a:lvl9pPr>
          </a:lstStyle>
          <a:p>
            <a:pPr defTabSz="454944"/>
            <a:r>
              <a:rPr lang="fr-FR" sz="1000" b="1" baseline="0" dirty="0" smtClean="0">
                <a:solidFill>
                  <a:srgbClr val="FFFFFF"/>
                </a:solidFill>
                <a:latin typeface="Verdana" charset="0"/>
                <a:cs typeface="Arial" charset="0"/>
              </a:rPr>
              <a:t>TITRE DE LA PRÉSENTATION</a:t>
            </a:r>
          </a:p>
          <a:p>
            <a:pPr defTabSz="454944"/>
            <a:r>
              <a:rPr lang="fr-FR" sz="1000" b="1" baseline="0" dirty="0" smtClean="0">
                <a:solidFill>
                  <a:srgbClr val="FFFFFF"/>
                </a:solidFill>
                <a:latin typeface="Verdana" charset="0"/>
                <a:cs typeface="Arial" charset="0"/>
              </a:rPr>
              <a:t>&gt; TITRE </a:t>
            </a:r>
            <a:r>
              <a:rPr lang="fr-FR" sz="1000" b="1" baseline="0" dirty="0">
                <a:solidFill>
                  <a:srgbClr val="FFFFFF"/>
                </a:solidFill>
                <a:latin typeface="Verdana" charset="0"/>
                <a:cs typeface="Arial" charset="0"/>
              </a:rPr>
              <a:t>DE LA PARTIE</a:t>
            </a:r>
          </a:p>
        </p:txBody>
      </p:sp>
      <p:sp>
        <p:nvSpPr>
          <p:cNvPr id="8" name="Espace réservé de la date 10"/>
          <p:cNvSpPr>
            <a:spLocks noGrp="1"/>
          </p:cNvSpPr>
          <p:nvPr>
            <p:ph type="dt" sz="half" idx="2"/>
          </p:nvPr>
        </p:nvSpPr>
        <p:spPr>
          <a:xfrm>
            <a:off x="7429499" y="309572"/>
            <a:ext cx="1104902" cy="261937"/>
          </a:xfrm>
          <a:prstGeom prst="rect">
            <a:avLst/>
          </a:prstGeom>
        </p:spPr>
        <p:txBody>
          <a:bodyPr vert="horz" lIns="90989" tIns="45497" rIns="90989" bIns="45497" rtlCol="0" anchor="ctr"/>
          <a:lstStyle>
            <a:lvl1pPr algn="ctr">
              <a:defRPr sz="1000">
                <a:solidFill>
                  <a:srgbClr val="AFB1A5"/>
                </a:solidFill>
                <a:latin typeface="Verdana"/>
                <a:cs typeface="Verdana"/>
              </a:defRPr>
            </a:lvl1pPr>
          </a:lstStyle>
          <a:p>
            <a:fld id="{9996A9BA-ABFA-5B47-B79D-099A84A20D94}" type="datetime1">
              <a:rPr lang="fr-FR" smtClean="0"/>
              <a:pPr/>
              <a:t>18/04/2014</a:t>
            </a:fld>
            <a:endParaRPr lang="fr-FR" dirty="0"/>
          </a:p>
        </p:txBody>
      </p:sp>
      <p:sp>
        <p:nvSpPr>
          <p:cNvPr id="9" name="Espace réservé du pied de page 11"/>
          <p:cNvSpPr>
            <a:spLocks noGrp="1"/>
          </p:cNvSpPr>
          <p:nvPr>
            <p:ph type="ftr" sz="quarter" idx="3"/>
          </p:nvPr>
        </p:nvSpPr>
        <p:spPr>
          <a:xfrm>
            <a:off x="3238500" y="7"/>
            <a:ext cx="2781300" cy="504825"/>
          </a:xfrm>
          <a:prstGeom prst="rect">
            <a:avLst/>
          </a:prstGeom>
        </p:spPr>
        <p:txBody>
          <a:bodyPr vert="horz" lIns="90989" tIns="45497" rIns="90989" bIns="45497" rtlCol="0" anchor="ctr"/>
          <a:lstStyle>
            <a:lvl1pPr algn="l">
              <a:defRPr sz="1000" b="1">
                <a:solidFill>
                  <a:schemeClr val="bg1"/>
                </a:solidFill>
                <a:latin typeface="Verdana"/>
                <a:cs typeface="Verdana"/>
              </a:defRPr>
            </a:lvl1pPr>
          </a:lstStyle>
          <a:p>
            <a:r>
              <a:rPr lang="fr-FR" dirty="0" smtClean="0">
                <a:solidFill>
                  <a:prstClr val="white"/>
                </a:solidFill>
              </a:rPr>
              <a:t>Titre de la Présentation &gt; Titre de la partie</a:t>
            </a:r>
            <a:endParaRPr lang="fr-FR" dirty="0">
              <a:solidFill>
                <a:prstClr val="white"/>
              </a:solidFill>
            </a:endParaRPr>
          </a:p>
        </p:txBody>
      </p:sp>
      <p:sp>
        <p:nvSpPr>
          <p:cNvPr id="10" name="Espace réservé du numéro de diapositive 12"/>
          <p:cNvSpPr>
            <a:spLocks noGrp="1"/>
          </p:cNvSpPr>
          <p:nvPr>
            <p:ph type="sldNum" sz="quarter" idx="4"/>
          </p:nvPr>
        </p:nvSpPr>
        <p:spPr>
          <a:xfrm>
            <a:off x="8534401" y="309572"/>
            <a:ext cx="454556" cy="261937"/>
          </a:xfrm>
          <a:prstGeom prst="rect">
            <a:avLst/>
          </a:prstGeom>
        </p:spPr>
        <p:txBody>
          <a:bodyPr vert="horz" lIns="90989" tIns="45497" rIns="90989" bIns="45497" rtlCol="0" anchor="ctr"/>
          <a:lstStyle>
            <a:lvl1pPr algn="r">
              <a:defRPr sz="1000" b="1">
                <a:solidFill>
                  <a:srgbClr val="AFB1A5"/>
                </a:solidFill>
                <a:latin typeface="Verdana"/>
                <a:cs typeface="Verdana"/>
              </a:defRPr>
            </a:lvl1pPr>
          </a:lstStyle>
          <a:p>
            <a:fld id="{93463C0C-1AA8-7B47-8CA8-BFBFDC78ABA1}" type="slidenum">
              <a:rPr lang="fr-FR" smtClean="0"/>
              <a:pPr/>
              <a:t>‹N°›</a:t>
            </a:fld>
            <a:endParaRPr lang="fr-FR" dirty="0"/>
          </a:p>
        </p:txBody>
      </p:sp>
    </p:spTree>
    <p:extLst>
      <p:ext uri="{BB962C8B-B14F-4D97-AF65-F5344CB8AC3E}">
        <p14:creationId xmlns:p14="http://schemas.microsoft.com/office/powerpoint/2010/main" val="14396159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600241"/>
            <a:ext cx="4038600" cy="4525963"/>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648200" y="1600241"/>
            <a:ext cx="4038600" cy="4525963"/>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Titre 1"/>
          <p:cNvSpPr>
            <a:spLocks noGrp="1"/>
          </p:cNvSpPr>
          <p:nvPr>
            <p:ph type="title"/>
          </p:nvPr>
        </p:nvSpPr>
        <p:spPr>
          <a:xfrm>
            <a:off x="457200" y="774700"/>
            <a:ext cx="8229600" cy="520700"/>
          </a:xfrm>
        </p:spPr>
        <p:txBody>
          <a:bodyPr>
            <a:normAutofit/>
          </a:bodyPr>
          <a:lstStyle>
            <a:lvl1pPr algn="l">
              <a:defRPr sz="2600" b="1">
                <a:solidFill>
                  <a:srgbClr val="2663B4"/>
                </a:solidFill>
              </a:defRPr>
            </a:lvl1pPr>
          </a:lstStyle>
          <a:p>
            <a:r>
              <a:rPr lang="fr-FR" smtClean="0"/>
              <a:t>Cliquez et modifiez le titre</a:t>
            </a:r>
            <a:endParaRPr lang="fr-FR" dirty="0"/>
          </a:p>
        </p:txBody>
      </p:sp>
      <p:sp>
        <p:nvSpPr>
          <p:cNvPr id="9" name="Espace réservé de la date 8"/>
          <p:cNvSpPr>
            <a:spLocks noGrp="1"/>
          </p:cNvSpPr>
          <p:nvPr>
            <p:ph type="dt" sz="half" idx="10"/>
          </p:nvPr>
        </p:nvSpPr>
        <p:spPr/>
        <p:txBody>
          <a:bodyPr/>
          <a:lstStyle/>
          <a:p>
            <a:fld id="{D81A588E-54AF-994D-963A-DF3B19864977}" type="datetime1">
              <a:rPr lang="fr-FR" smtClean="0"/>
              <a:pPr/>
              <a:t>18/04/2014</a:t>
            </a:fld>
            <a:endParaRPr lang="fr-FR" dirty="0"/>
          </a:p>
        </p:txBody>
      </p:sp>
      <p:sp>
        <p:nvSpPr>
          <p:cNvPr id="10" name="Espace réservé du pied de page 9"/>
          <p:cNvSpPr>
            <a:spLocks noGrp="1"/>
          </p:cNvSpPr>
          <p:nvPr>
            <p:ph type="ftr" sz="quarter" idx="11"/>
          </p:nvPr>
        </p:nvSpPr>
        <p:spPr/>
        <p:txBody>
          <a:bodyPr/>
          <a:lstStyle/>
          <a:p>
            <a:r>
              <a:rPr lang="fr-FR" dirty="0" smtClean="0">
                <a:solidFill>
                  <a:prstClr val="white"/>
                </a:solidFill>
              </a:rPr>
              <a:t>Titre de la Présentation &gt; Titre de la partie</a:t>
            </a:r>
            <a:endParaRPr lang="fr-FR" dirty="0">
              <a:solidFill>
                <a:prstClr val="white"/>
              </a:solidFill>
            </a:endParaRPr>
          </a:p>
        </p:txBody>
      </p:sp>
      <p:sp>
        <p:nvSpPr>
          <p:cNvPr id="11" name="Espace réservé du numéro de diapositive 10"/>
          <p:cNvSpPr>
            <a:spLocks noGrp="1"/>
          </p:cNvSpPr>
          <p:nvPr>
            <p:ph type="sldNum" sz="quarter" idx="12"/>
          </p:nvPr>
        </p:nvSpPr>
        <p:spPr/>
        <p:txBody>
          <a:bodyPr/>
          <a:lstStyle/>
          <a:p>
            <a:fld id="{93463C0C-1AA8-7B47-8CA8-BFBFDC78ABA1}" type="slidenum">
              <a:rPr lang="fr-FR" smtClean="0"/>
              <a:pPr/>
              <a:t>‹N°›</a:t>
            </a:fld>
            <a:endParaRPr lang="fr-FR" dirty="0"/>
          </a:p>
        </p:txBody>
      </p:sp>
    </p:spTree>
    <p:extLst>
      <p:ext uri="{BB962C8B-B14F-4D97-AF65-F5344CB8AC3E}">
        <p14:creationId xmlns:p14="http://schemas.microsoft.com/office/powerpoint/2010/main" val="27833043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1535113"/>
            <a:ext cx="4040188" cy="639762"/>
          </a:xfrm>
        </p:spPr>
        <p:txBody>
          <a:bodyPr anchor="b">
            <a:noAutofit/>
          </a:bodyPr>
          <a:lstStyle>
            <a:lvl1pPr marL="0" indent="0">
              <a:buNone/>
              <a:defRPr sz="1400" b="1"/>
            </a:lvl1pPr>
            <a:lvl2pPr marL="454944" indent="0">
              <a:buNone/>
              <a:defRPr sz="2000" b="1"/>
            </a:lvl2pPr>
            <a:lvl3pPr marL="909891" indent="0">
              <a:buNone/>
              <a:defRPr sz="1800" b="1"/>
            </a:lvl3pPr>
            <a:lvl4pPr marL="1364836" indent="0">
              <a:buNone/>
              <a:defRPr sz="1600" b="1"/>
            </a:lvl4pPr>
            <a:lvl5pPr marL="1819780" indent="0">
              <a:buNone/>
              <a:defRPr sz="1600" b="1"/>
            </a:lvl5pPr>
            <a:lvl6pPr marL="2274721" indent="0">
              <a:buNone/>
              <a:defRPr sz="1600" b="1"/>
            </a:lvl6pPr>
            <a:lvl7pPr marL="2729668" indent="0">
              <a:buNone/>
              <a:defRPr sz="1600" b="1"/>
            </a:lvl7pPr>
            <a:lvl8pPr marL="3184614" indent="0">
              <a:buNone/>
              <a:defRPr sz="1600" b="1"/>
            </a:lvl8pPr>
            <a:lvl9pPr marL="3639563" indent="0">
              <a:buNone/>
              <a:defRPr sz="1600" b="1"/>
            </a:lvl9pPr>
          </a:lstStyle>
          <a:p>
            <a:pPr lvl="0"/>
            <a:r>
              <a:rPr lang="fr-FR" dirty="0"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texte 4"/>
          <p:cNvSpPr>
            <a:spLocks noGrp="1"/>
          </p:cNvSpPr>
          <p:nvPr>
            <p:ph type="body" sz="quarter" idx="3"/>
          </p:nvPr>
        </p:nvSpPr>
        <p:spPr>
          <a:xfrm>
            <a:off x="4645025" y="1535113"/>
            <a:ext cx="4041775" cy="639762"/>
          </a:xfrm>
        </p:spPr>
        <p:txBody>
          <a:bodyPr anchor="b">
            <a:noAutofit/>
          </a:bodyPr>
          <a:lstStyle>
            <a:lvl1pPr marL="0" indent="0">
              <a:buNone/>
              <a:defRPr sz="1400" b="1"/>
            </a:lvl1pPr>
            <a:lvl2pPr marL="454944" indent="0">
              <a:buNone/>
              <a:defRPr sz="2000" b="1"/>
            </a:lvl2pPr>
            <a:lvl3pPr marL="909891" indent="0">
              <a:buNone/>
              <a:defRPr sz="1800" b="1"/>
            </a:lvl3pPr>
            <a:lvl4pPr marL="1364836" indent="0">
              <a:buNone/>
              <a:defRPr sz="1600" b="1"/>
            </a:lvl4pPr>
            <a:lvl5pPr marL="1819780" indent="0">
              <a:buNone/>
              <a:defRPr sz="1600" b="1"/>
            </a:lvl5pPr>
            <a:lvl6pPr marL="2274721" indent="0">
              <a:buNone/>
              <a:defRPr sz="1600" b="1"/>
            </a:lvl6pPr>
            <a:lvl7pPr marL="2729668" indent="0">
              <a:buNone/>
              <a:defRPr sz="1600" b="1"/>
            </a:lvl7pPr>
            <a:lvl8pPr marL="3184614" indent="0">
              <a:buNone/>
              <a:defRPr sz="1600" b="1"/>
            </a:lvl8pPr>
            <a:lvl9pPr marL="3639563" indent="0">
              <a:buNone/>
              <a:defRPr sz="1600" b="1"/>
            </a:lvl9pPr>
          </a:lstStyle>
          <a:p>
            <a:pPr lvl="0"/>
            <a:r>
              <a:rPr lang="fr-FR" dirty="0"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8" name="Titre 1"/>
          <p:cNvSpPr>
            <a:spLocks noGrp="1"/>
          </p:cNvSpPr>
          <p:nvPr>
            <p:ph type="title"/>
          </p:nvPr>
        </p:nvSpPr>
        <p:spPr>
          <a:xfrm>
            <a:off x="457200" y="774700"/>
            <a:ext cx="8229600" cy="520700"/>
          </a:xfrm>
        </p:spPr>
        <p:txBody>
          <a:bodyPr>
            <a:normAutofit/>
          </a:bodyPr>
          <a:lstStyle>
            <a:lvl1pPr algn="l">
              <a:defRPr sz="2600" b="1">
                <a:solidFill>
                  <a:srgbClr val="2663B4"/>
                </a:solidFill>
              </a:defRPr>
            </a:lvl1pPr>
          </a:lstStyle>
          <a:p>
            <a:r>
              <a:rPr lang="fr-FR" smtClean="0"/>
              <a:t>Cliquez et modifiez le titre</a:t>
            </a:r>
            <a:endParaRPr lang="fr-FR" dirty="0"/>
          </a:p>
        </p:txBody>
      </p:sp>
      <p:sp>
        <p:nvSpPr>
          <p:cNvPr id="2" name="Espace réservé de la date 1"/>
          <p:cNvSpPr>
            <a:spLocks noGrp="1"/>
          </p:cNvSpPr>
          <p:nvPr>
            <p:ph type="dt" sz="half" idx="10"/>
          </p:nvPr>
        </p:nvSpPr>
        <p:spPr/>
        <p:txBody>
          <a:bodyPr/>
          <a:lstStyle/>
          <a:p>
            <a:fld id="{AF996439-0D18-D146-94AD-BD6C3F9271D8}" type="datetime1">
              <a:rPr lang="fr-FR" smtClean="0"/>
              <a:pPr/>
              <a:t>18/04/2014</a:t>
            </a:fld>
            <a:endParaRPr lang="fr-FR" dirty="0"/>
          </a:p>
        </p:txBody>
      </p:sp>
      <p:sp>
        <p:nvSpPr>
          <p:cNvPr id="7" name="Espace réservé du pied de page 6"/>
          <p:cNvSpPr>
            <a:spLocks noGrp="1"/>
          </p:cNvSpPr>
          <p:nvPr>
            <p:ph type="ftr" sz="quarter" idx="11"/>
          </p:nvPr>
        </p:nvSpPr>
        <p:spPr/>
        <p:txBody>
          <a:bodyPr/>
          <a:lstStyle/>
          <a:p>
            <a:r>
              <a:rPr lang="fr-FR" dirty="0" smtClean="0">
                <a:solidFill>
                  <a:prstClr val="white"/>
                </a:solidFill>
              </a:rPr>
              <a:t>Titre de la Présentation &gt; Titre de la partie</a:t>
            </a:r>
            <a:endParaRPr lang="fr-FR" dirty="0">
              <a:solidFill>
                <a:prstClr val="white"/>
              </a:solidFill>
            </a:endParaRPr>
          </a:p>
        </p:txBody>
      </p:sp>
      <p:sp>
        <p:nvSpPr>
          <p:cNvPr id="9" name="Espace réservé du numéro de diapositive 8"/>
          <p:cNvSpPr>
            <a:spLocks noGrp="1"/>
          </p:cNvSpPr>
          <p:nvPr>
            <p:ph type="sldNum" sz="quarter" idx="12"/>
          </p:nvPr>
        </p:nvSpPr>
        <p:spPr/>
        <p:txBody>
          <a:bodyPr/>
          <a:lstStyle/>
          <a:p>
            <a:fld id="{93463C0C-1AA8-7B47-8CA8-BFBFDC78ABA1}" type="slidenum">
              <a:rPr lang="fr-FR" smtClean="0"/>
              <a:pPr/>
              <a:t>‹N°›</a:t>
            </a:fld>
            <a:endParaRPr lang="fr-FR" dirty="0"/>
          </a:p>
        </p:txBody>
      </p:sp>
    </p:spTree>
    <p:extLst>
      <p:ext uri="{BB962C8B-B14F-4D97-AF65-F5344CB8AC3E}">
        <p14:creationId xmlns:p14="http://schemas.microsoft.com/office/powerpoint/2010/main" val="334646017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3" name="Espace réservé de la date 10"/>
          <p:cNvSpPr>
            <a:spLocks noGrp="1"/>
          </p:cNvSpPr>
          <p:nvPr>
            <p:ph type="dt" sz="half" idx="2"/>
          </p:nvPr>
        </p:nvSpPr>
        <p:spPr>
          <a:xfrm>
            <a:off x="7429499" y="309572"/>
            <a:ext cx="1104902" cy="261937"/>
          </a:xfrm>
          <a:prstGeom prst="rect">
            <a:avLst/>
          </a:prstGeom>
        </p:spPr>
        <p:txBody>
          <a:bodyPr vert="horz" lIns="90989" tIns="45497" rIns="90989" bIns="45497" rtlCol="0" anchor="ctr"/>
          <a:lstStyle>
            <a:lvl1pPr algn="ctr">
              <a:defRPr sz="1000">
                <a:solidFill>
                  <a:srgbClr val="AFB1A5"/>
                </a:solidFill>
                <a:latin typeface="Verdana"/>
                <a:cs typeface="Verdana"/>
              </a:defRPr>
            </a:lvl1pPr>
          </a:lstStyle>
          <a:p>
            <a:fld id="{79267388-296D-7545-BDB0-A094CB0135F5}" type="datetime1">
              <a:rPr lang="fr-FR" smtClean="0"/>
              <a:pPr/>
              <a:t>18/04/2014</a:t>
            </a:fld>
            <a:endParaRPr lang="fr-FR" dirty="0"/>
          </a:p>
        </p:txBody>
      </p:sp>
      <p:sp>
        <p:nvSpPr>
          <p:cNvPr id="4" name="Espace réservé du pied de page 11"/>
          <p:cNvSpPr>
            <a:spLocks noGrp="1"/>
          </p:cNvSpPr>
          <p:nvPr>
            <p:ph type="ftr" sz="quarter" idx="3"/>
          </p:nvPr>
        </p:nvSpPr>
        <p:spPr>
          <a:xfrm>
            <a:off x="3238500" y="7"/>
            <a:ext cx="2781300" cy="504825"/>
          </a:xfrm>
          <a:prstGeom prst="rect">
            <a:avLst/>
          </a:prstGeom>
        </p:spPr>
        <p:txBody>
          <a:bodyPr vert="horz" lIns="90989" tIns="45497" rIns="90989" bIns="45497" rtlCol="0" anchor="ctr"/>
          <a:lstStyle>
            <a:lvl1pPr algn="l">
              <a:defRPr sz="1000" b="1">
                <a:solidFill>
                  <a:schemeClr val="bg1"/>
                </a:solidFill>
                <a:latin typeface="Verdana"/>
                <a:cs typeface="Verdana"/>
              </a:defRPr>
            </a:lvl1pPr>
          </a:lstStyle>
          <a:p>
            <a:r>
              <a:rPr lang="fr-FR" dirty="0" smtClean="0">
                <a:solidFill>
                  <a:prstClr val="white"/>
                </a:solidFill>
              </a:rPr>
              <a:t>Titre de la Présentation &gt; Titre de la partie</a:t>
            </a:r>
            <a:endParaRPr lang="fr-FR" dirty="0">
              <a:solidFill>
                <a:prstClr val="white"/>
              </a:solidFill>
            </a:endParaRPr>
          </a:p>
        </p:txBody>
      </p:sp>
      <p:sp>
        <p:nvSpPr>
          <p:cNvPr id="5" name="Espace réservé du numéro de diapositive 12"/>
          <p:cNvSpPr>
            <a:spLocks noGrp="1"/>
          </p:cNvSpPr>
          <p:nvPr>
            <p:ph type="sldNum" sz="quarter" idx="4"/>
          </p:nvPr>
        </p:nvSpPr>
        <p:spPr>
          <a:xfrm>
            <a:off x="8534442" y="-139701"/>
            <a:ext cx="609599" cy="711201"/>
          </a:xfrm>
          <a:prstGeom prst="rect">
            <a:avLst/>
          </a:prstGeom>
        </p:spPr>
        <p:txBody>
          <a:bodyPr vert="horz" lIns="90989" tIns="45497" rIns="90989" bIns="45497" rtlCol="0" anchor="ctr"/>
          <a:lstStyle>
            <a:lvl1pPr algn="r">
              <a:defRPr sz="4400" b="1">
                <a:solidFill>
                  <a:srgbClr val="AFB1A5"/>
                </a:solidFill>
                <a:latin typeface="Verdana"/>
                <a:cs typeface="Verdana"/>
              </a:defRPr>
            </a:lvl1pPr>
          </a:lstStyle>
          <a:p>
            <a:fld id="{93463C0C-1AA8-7B47-8CA8-BFBFDC78ABA1}" type="slidenum">
              <a:rPr lang="fr-FR" smtClean="0"/>
              <a:pPr/>
              <a:t>‹N°›</a:t>
            </a:fld>
            <a:endParaRPr lang="fr-FR" dirty="0"/>
          </a:p>
        </p:txBody>
      </p:sp>
      <p:sp>
        <p:nvSpPr>
          <p:cNvPr id="6" name="Titre 1"/>
          <p:cNvSpPr>
            <a:spLocks noGrp="1"/>
          </p:cNvSpPr>
          <p:nvPr>
            <p:ph type="title"/>
          </p:nvPr>
        </p:nvSpPr>
        <p:spPr>
          <a:xfrm>
            <a:off x="457200" y="774700"/>
            <a:ext cx="8229600" cy="520700"/>
          </a:xfrm>
        </p:spPr>
        <p:txBody>
          <a:bodyPr>
            <a:normAutofit/>
          </a:bodyPr>
          <a:lstStyle>
            <a:lvl1pPr algn="l">
              <a:defRPr sz="2600" b="1">
                <a:solidFill>
                  <a:srgbClr val="2663B4"/>
                </a:solidFill>
              </a:defRPr>
            </a:lvl1pPr>
          </a:lstStyle>
          <a:p>
            <a:r>
              <a:rPr lang="fr-FR" smtClean="0"/>
              <a:t>Cliquez et modifiez le titre</a:t>
            </a:r>
            <a:endParaRPr lang="fr-FR" dirty="0"/>
          </a:p>
        </p:txBody>
      </p:sp>
    </p:spTree>
    <p:extLst>
      <p:ext uri="{BB962C8B-B14F-4D97-AF65-F5344CB8AC3E}">
        <p14:creationId xmlns:p14="http://schemas.microsoft.com/office/powerpoint/2010/main" val="358329932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2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6" name="Espace réservé de la date 10"/>
          <p:cNvSpPr>
            <a:spLocks noGrp="1"/>
          </p:cNvSpPr>
          <p:nvPr>
            <p:ph type="dt" sz="half" idx="2"/>
          </p:nvPr>
        </p:nvSpPr>
        <p:spPr>
          <a:xfrm>
            <a:off x="7429499" y="309572"/>
            <a:ext cx="1104902" cy="261937"/>
          </a:xfrm>
          <a:prstGeom prst="rect">
            <a:avLst/>
          </a:prstGeom>
        </p:spPr>
        <p:txBody>
          <a:bodyPr vert="horz" lIns="90989" tIns="45497" rIns="90989" bIns="45497" rtlCol="0" anchor="ctr"/>
          <a:lstStyle>
            <a:lvl1pPr algn="ctr">
              <a:defRPr sz="1000">
                <a:solidFill>
                  <a:srgbClr val="AFB1A5"/>
                </a:solidFill>
                <a:latin typeface="Verdana"/>
                <a:cs typeface="Verdana"/>
              </a:defRPr>
            </a:lvl1pPr>
          </a:lstStyle>
          <a:p>
            <a:fld id="{B080357A-5939-DE4D-B465-DC23F4316C3C}" type="datetime1">
              <a:rPr lang="fr-FR" smtClean="0"/>
              <a:pPr/>
              <a:t>18/04/2014</a:t>
            </a:fld>
            <a:endParaRPr lang="fr-FR" dirty="0"/>
          </a:p>
        </p:txBody>
      </p:sp>
      <p:sp>
        <p:nvSpPr>
          <p:cNvPr id="7" name="Espace réservé du pied de page 11"/>
          <p:cNvSpPr>
            <a:spLocks noGrp="1"/>
          </p:cNvSpPr>
          <p:nvPr>
            <p:ph type="ftr" sz="quarter" idx="3"/>
          </p:nvPr>
        </p:nvSpPr>
        <p:spPr>
          <a:xfrm>
            <a:off x="3238500" y="7"/>
            <a:ext cx="2781300" cy="504825"/>
          </a:xfrm>
          <a:prstGeom prst="rect">
            <a:avLst/>
          </a:prstGeom>
        </p:spPr>
        <p:txBody>
          <a:bodyPr vert="horz" lIns="90989" tIns="45497" rIns="90989" bIns="45497" rtlCol="0" anchor="ctr"/>
          <a:lstStyle>
            <a:lvl1pPr algn="l">
              <a:defRPr sz="1000" b="1">
                <a:solidFill>
                  <a:schemeClr val="bg1"/>
                </a:solidFill>
                <a:latin typeface="Verdana"/>
                <a:cs typeface="Verdana"/>
              </a:defRPr>
            </a:lvl1pPr>
          </a:lstStyle>
          <a:p>
            <a:r>
              <a:rPr lang="fr-FR" dirty="0" smtClean="0">
                <a:solidFill>
                  <a:prstClr val="white"/>
                </a:solidFill>
              </a:rPr>
              <a:t>Titre de la Présentation &gt; Titre de la partie</a:t>
            </a:r>
            <a:endParaRPr lang="fr-FR" dirty="0">
              <a:solidFill>
                <a:prstClr val="white"/>
              </a:solidFill>
            </a:endParaRPr>
          </a:p>
        </p:txBody>
      </p:sp>
      <p:sp>
        <p:nvSpPr>
          <p:cNvPr id="10" name="Espace réservé du numéro de diapositive 12"/>
          <p:cNvSpPr>
            <a:spLocks noGrp="1"/>
          </p:cNvSpPr>
          <p:nvPr>
            <p:ph type="sldNum" sz="quarter" idx="4"/>
          </p:nvPr>
        </p:nvSpPr>
        <p:spPr>
          <a:xfrm>
            <a:off x="8534401" y="309572"/>
            <a:ext cx="454556" cy="261937"/>
          </a:xfrm>
          <a:prstGeom prst="rect">
            <a:avLst/>
          </a:prstGeom>
        </p:spPr>
        <p:txBody>
          <a:bodyPr vert="horz" lIns="90989" tIns="45497" rIns="90989" bIns="45497" rtlCol="0" anchor="ctr"/>
          <a:lstStyle>
            <a:lvl1pPr algn="r">
              <a:defRPr sz="1000" b="1">
                <a:solidFill>
                  <a:srgbClr val="AFB1A5"/>
                </a:solidFill>
                <a:latin typeface="Verdana"/>
                <a:cs typeface="Verdana"/>
              </a:defRPr>
            </a:lvl1pPr>
          </a:lstStyle>
          <a:p>
            <a:fld id="{93463C0C-1AA8-7B47-8CA8-BFBFDC78ABA1}" type="slidenum">
              <a:rPr lang="fr-FR" smtClean="0"/>
              <a:pPr/>
              <a:t>‹N°›</a:t>
            </a:fld>
            <a:endParaRPr lang="fr-FR" dirty="0"/>
          </a:p>
        </p:txBody>
      </p:sp>
    </p:spTree>
    <p:extLst>
      <p:ext uri="{BB962C8B-B14F-4D97-AF65-F5344CB8AC3E}">
        <p14:creationId xmlns:p14="http://schemas.microsoft.com/office/powerpoint/2010/main" val="137460879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2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688025"/>
            <a:ext cx="3008313" cy="1162050"/>
          </a:xfrm>
          <a:prstGeom prst="rect">
            <a:avLst/>
          </a:prstGeom>
        </p:spPr>
        <p:txBody>
          <a:bodyPr anchor="b"/>
          <a:lstStyle>
            <a:lvl1pPr algn="l">
              <a:defRPr sz="2000" b="1"/>
            </a:lvl1pPr>
          </a:lstStyle>
          <a:p>
            <a:r>
              <a:rPr lang="fr-FR" smtClean="0"/>
              <a:t>Cliquez et modifiez le titre</a:t>
            </a:r>
            <a:endParaRPr lang="fr-FR" dirty="0"/>
          </a:p>
        </p:txBody>
      </p:sp>
      <p:sp>
        <p:nvSpPr>
          <p:cNvPr id="3" name="Espace réservé du contenu 2"/>
          <p:cNvSpPr>
            <a:spLocks noGrp="1"/>
          </p:cNvSpPr>
          <p:nvPr>
            <p:ph idx="1"/>
          </p:nvPr>
        </p:nvSpPr>
        <p:spPr>
          <a:xfrm>
            <a:off x="3575054" y="688060"/>
            <a:ext cx="5111750"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texte 3"/>
          <p:cNvSpPr>
            <a:spLocks noGrp="1"/>
          </p:cNvSpPr>
          <p:nvPr>
            <p:ph type="body" sz="half" idx="2"/>
          </p:nvPr>
        </p:nvSpPr>
        <p:spPr>
          <a:xfrm>
            <a:off x="457202" y="1850069"/>
            <a:ext cx="3008313" cy="4691063"/>
          </a:xfrm>
        </p:spPr>
        <p:txBody>
          <a:bodyPr/>
          <a:lstStyle>
            <a:lvl1pPr marL="0" indent="0">
              <a:buNone/>
              <a:defRPr sz="1400"/>
            </a:lvl1pPr>
            <a:lvl2pPr marL="454944" indent="0">
              <a:buNone/>
              <a:defRPr sz="1200"/>
            </a:lvl2pPr>
            <a:lvl3pPr marL="909891" indent="0">
              <a:buNone/>
              <a:defRPr sz="1000"/>
            </a:lvl3pPr>
            <a:lvl4pPr marL="1364836" indent="0">
              <a:buNone/>
              <a:defRPr sz="900"/>
            </a:lvl4pPr>
            <a:lvl5pPr marL="1819780" indent="0">
              <a:buNone/>
              <a:defRPr sz="900"/>
            </a:lvl5pPr>
            <a:lvl6pPr marL="2274721" indent="0">
              <a:buNone/>
              <a:defRPr sz="900"/>
            </a:lvl6pPr>
            <a:lvl7pPr marL="2729668" indent="0">
              <a:buNone/>
              <a:defRPr sz="900"/>
            </a:lvl7pPr>
            <a:lvl8pPr marL="3184614" indent="0">
              <a:buNone/>
              <a:defRPr sz="900"/>
            </a:lvl8pPr>
            <a:lvl9pPr marL="3639563"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0D1A0BE-B297-E04D-B79C-A93CD5673945}" type="datetime1">
              <a:rPr lang="fr-FR" smtClean="0"/>
              <a:pPr/>
              <a:t>18/04/2014</a:t>
            </a:fld>
            <a:endParaRPr lang="fr-FR" dirty="0"/>
          </a:p>
        </p:txBody>
      </p:sp>
      <p:sp>
        <p:nvSpPr>
          <p:cNvPr id="6" name="Espace réservé du pied de page 5"/>
          <p:cNvSpPr>
            <a:spLocks noGrp="1"/>
          </p:cNvSpPr>
          <p:nvPr>
            <p:ph type="ftr" sz="quarter" idx="11"/>
          </p:nvPr>
        </p:nvSpPr>
        <p:spPr/>
        <p:txBody>
          <a:bodyPr/>
          <a:lstStyle/>
          <a:p>
            <a:r>
              <a:rPr lang="fr-FR" dirty="0" smtClean="0">
                <a:solidFill>
                  <a:prstClr val="white"/>
                </a:solidFill>
              </a:rPr>
              <a:t>Titre de la Présentation &gt; Titre de la partie</a:t>
            </a:r>
            <a:endParaRPr lang="fr-FR" dirty="0">
              <a:solidFill>
                <a:prstClr val="white"/>
              </a:solidFill>
            </a:endParaRPr>
          </a:p>
        </p:txBody>
      </p:sp>
      <p:sp>
        <p:nvSpPr>
          <p:cNvPr id="7" name="Espace réservé du numéro de diapositive 6"/>
          <p:cNvSpPr>
            <a:spLocks noGrp="1"/>
          </p:cNvSpPr>
          <p:nvPr>
            <p:ph type="sldNum" sz="quarter" idx="12"/>
          </p:nvPr>
        </p:nvSpPr>
        <p:spPr/>
        <p:txBody>
          <a:bodyPr/>
          <a:lstStyle/>
          <a:p>
            <a:fld id="{93463C0C-1AA8-7B47-8CA8-BFBFDC78ABA1}" type="slidenum">
              <a:rPr lang="fr-FR" smtClean="0"/>
              <a:pPr/>
              <a:t>‹N°›</a:t>
            </a:fld>
            <a:endParaRPr lang="fr-FR" dirty="0"/>
          </a:p>
        </p:txBody>
      </p:sp>
    </p:spTree>
    <p:extLst>
      <p:ext uri="{BB962C8B-B14F-4D97-AF65-F5344CB8AC3E}">
        <p14:creationId xmlns:p14="http://schemas.microsoft.com/office/powerpoint/2010/main" val="29869700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2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8"/>
          </a:xfrm>
          <a:prstGeom prst="rect">
            <a:avLst/>
          </a:prstGeo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normAutofit/>
          </a:bodyPr>
          <a:lstStyle>
            <a:lvl1pPr marL="0" indent="0">
              <a:buNone/>
              <a:defRPr sz="1400"/>
            </a:lvl1pPr>
            <a:lvl2pPr marL="454944" indent="0">
              <a:buNone/>
              <a:defRPr sz="2800"/>
            </a:lvl2pPr>
            <a:lvl3pPr marL="909891" indent="0">
              <a:buNone/>
              <a:defRPr sz="2400"/>
            </a:lvl3pPr>
            <a:lvl4pPr marL="1364836" indent="0">
              <a:buNone/>
              <a:defRPr sz="2000"/>
            </a:lvl4pPr>
            <a:lvl5pPr marL="1819780" indent="0">
              <a:buNone/>
              <a:defRPr sz="2000"/>
            </a:lvl5pPr>
            <a:lvl6pPr marL="2274721" indent="0">
              <a:buNone/>
              <a:defRPr sz="2000"/>
            </a:lvl6pPr>
            <a:lvl7pPr marL="2729668" indent="0">
              <a:buNone/>
              <a:defRPr sz="2000"/>
            </a:lvl7pPr>
            <a:lvl8pPr marL="3184614" indent="0">
              <a:buNone/>
              <a:defRPr sz="2000"/>
            </a:lvl8pPr>
            <a:lvl9pPr marL="3639563" indent="0">
              <a:buNone/>
              <a:defRPr sz="2000"/>
            </a:lvl9pPr>
          </a:lstStyle>
          <a:p>
            <a:r>
              <a:rPr lang="fr-FR" dirty="0" smtClean="0"/>
              <a:t>Faire glisser l'image vers l'espace réservé ou cliquer sur l'icône pour l'ajouter</a:t>
            </a:r>
            <a:endParaRPr lang="fr-FR" dirty="0"/>
          </a:p>
        </p:txBody>
      </p:sp>
      <p:sp>
        <p:nvSpPr>
          <p:cNvPr id="4" name="Espace réservé du texte 3"/>
          <p:cNvSpPr>
            <a:spLocks noGrp="1"/>
          </p:cNvSpPr>
          <p:nvPr>
            <p:ph type="body" sz="half" idx="2"/>
          </p:nvPr>
        </p:nvSpPr>
        <p:spPr>
          <a:xfrm>
            <a:off x="1792288" y="5367339"/>
            <a:ext cx="5486400" cy="804862"/>
          </a:xfrm>
        </p:spPr>
        <p:txBody>
          <a:bodyPr/>
          <a:lstStyle>
            <a:lvl1pPr marL="0" indent="0">
              <a:buNone/>
              <a:defRPr sz="1400"/>
            </a:lvl1pPr>
            <a:lvl2pPr marL="454944" indent="0">
              <a:buNone/>
              <a:defRPr sz="1200"/>
            </a:lvl2pPr>
            <a:lvl3pPr marL="909891" indent="0">
              <a:buNone/>
              <a:defRPr sz="1000"/>
            </a:lvl3pPr>
            <a:lvl4pPr marL="1364836" indent="0">
              <a:buNone/>
              <a:defRPr sz="900"/>
            </a:lvl4pPr>
            <a:lvl5pPr marL="1819780" indent="0">
              <a:buNone/>
              <a:defRPr sz="900"/>
            </a:lvl5pPr>
            <a:lvl6pPr marL="2274721" indent="0">
              <a:buNone/>
              <a:defRPr sz="900"/>
            </a:lvl6pPr>
            <a:lvl7pPr marL="2729668" indent="0">
              <a:buNone/>
              <a:defRPr sz="900"/>
            </a:lvl7pPr>
            <a:lvl8pPr marL="3184614" indent="0">
              <a:buNone/>
              <a:defRPr sz="900"/>
            </a:lvl8pPr>
            <a:lvl9pPr marL="3639563"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DED0E70-EFA6-4E4D-AEAA-6A264A1AADEB}" type="datetime1">
              <a:rPr lang="fr-FR" smtClean="0"/>
              <a:pPr/>
              <a:t>18/04/2014</a:t>
            </a:fld>
            <a:endParaRPr lang="fr-FR" dirty="0"/>
          </a:p>
        </p:txBody>
      </p:sp>
      <p:sp>
        <p:nvSpPr>
          <p:cNvPr id="6" name="Espace réservé du pied de page 5"/>
          <p:cNvSpPr>
            <a:spLocks noGrp="1"/>
          </p:cNvSpPr>
          <p:nvPr>
            <p:ph type="ftr" sz="quarter" idx="11"/>
          </p:nvPr>
        </p:nvSpPr>
        <p:spPr/>
        <p:txBody>
          <a:bodyPr/>
          <a:lstStyle/>
          <a:p>
            <a:r>
              <a:rPr lang="fr-FR" dirty="0" smtClean="0">
                <a:solidFill>
                  <a:prstClr val="white"/>
                </a:solidFill>
              </a:rPr>
              <a:t>Titre de la Présentation &gt; Titre de la partie</a:t>
            </a:r>
            <a:endParaRPr lang="fr-FR" dirty="0">
              <a:solidFill>
                <a:prstClr val="white"/>
              </a:solidFill>
            </a:endParaRPr>
          </a:p>
        </p:txBody>
      </p:sp>
      <p:sp>
        <p:nvSpPr>
          <p:cNvPr id="7" name="Espace réservé du numéro de diapositive 6"/>
          <p:cNvSpPr>
            <a:spLocks noGrp="1"/>
          </p:cNvSpPr>
          <p:nvPr>
            <p:ph type="sldNum" sz="quarter" idx="12"/>
          </p:nvPr>
        </p:nvSpPr>
        <p:spPr/>
        <p:txBody>
          <a:bodyPr/>
          <a:lstStyle/>
          <a:p>
            <a:fld id="{93463C0C-1AA8-7B47-8CA8-BFBFDC78ABA1}" type="slidenum">
              <a:rPr lang="fr-FR" smtClean="0"/>
              <a:pPr/>
              <a:t>‹N°›</a:t>
            </a:fld>
            <a:endParaRPr lang="fr-FR" dirty="0"/>
          </a:p>
        </p:txBody>
      </p:sp>
    </p:spTree>
    <p:extLst>
      <p:ext uri="{BB962C8B-B14F-4D97-AF65-F5344CB8AC3E}">
        <p14:creationId xmlns:p14="http://schemas.microsoft.com/office/powerpoint/2010/main" val="258437692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p:cSld name="Titre et texte vertical">
    <p:spTree>
      <p:nvGrpSpPr>
        <p:cNvPr id="1" name=""/>
        <p:cNvGrpSpPr/>
        <p:nvPr/>
      </p:nvGrpSpPr>
      <p:grpSpPr>
        <a:xfrm>
          <a:off x="0" y="0"/>
          <a:ext cx="0" cy="0"/>
          <a:chOff x="0" y="0"/>
          <a:chExt cx="0" cy="0"/>
        </a:xfrm>
      </p:grpSpPr>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Titre 1"/>
          <p:cNvSpPr>
            <a:spLocks noGrp="1"/>
          </p:cNvSpPr>
          <p:nvPr>
            <p:ph type="title"/>
          </p:nvPr>
        </p:nvSpPr>
        <p:spPr>
          <a:xfrm>
            <a:off x="457200" y="774700"/>
            <a:ext cx="8229600" cy="520700"/>
          </a:xfrm>
        </p:spPr>
        <p:txBody>
          <a:bodyPr>
            <a:normAutofit/>
          </a:bodyPr>
          <a:lstStyle>
            <a:lvl1pPr algn="l">
              <a:defRPr sz="2600" b="1">
                <a:solidFill>
                  <a:srgbClr val="2663B4"/>
                </a:solidFill>
              </a:defRPr>
            </a:lvl1pPr>
          </a:lstStyle>
          <a:p>
            <a:r>
              <a:rPr lang="fr-FR" smtClean="0"/>
              <a:t>Cliquez et modifiez le titre</a:t>
            </a:r>
            <a:endParaRPr lang="fr-FR" dirty="0"/>
          </a:p>
        </p:txBody>
      </p:sp>
      <p:sp>
        <p:nvSpPr>
          <p:cNvPr id="2" name="Espace réservé de la date 1"/>
          <p:cNvSpPr>
            <a:spLocks noGrp="1"/>
          </p:cNvSpPr>
          <p:nvPr>
            <p:ph type="dt" sz="half" idx="10"/>
          </p:nvPr>
        </p:nvSpPr>
        <p:spPr/>
        <p:txBody>
          <a:bodyPr/>
          <a:lstStyle/>
          <a:p>
            <a:fld id="{F2F5AD57-F38C-8A42-9FBF-3966ADD891AE}" type="datetime1">
              <a:rPr lang="fr-FR" smtClean="0"/>
              <a:pPr/>
              <a:t>18/04/2014</a:t>
            </a:fld>
            <a:endParaRPr lang="fr-FR" dirty="0"/>
          </a:p>
        </p:txBody>
      </p:sp>
      <p:sp>
        <p:nvSpPr>
          <p:cNvPr id="4" name="Espace réservé du pied de page 3"/>
          <p:cNvSpPr>
            <a:spLocks noGrp="1"/>
          </p:cNvSpPr>
          <p:nvPr>
            <p:ph type="ftr" sz="quarter" idx="11"/>
          </p:nvPr>
        </p:nvSpPr>
        <p:spPr/>
        <p:txBody>
          <a:bodyPr/>
          <a:lstStyle/>
          <a:p>
            <a:r>
              <a:rPr lang="fr-FR" dirty="0" smtClean="0">
                <a:solidFill>
                  <a:prstClr val="white"/>
                </a:solidFill>
              </a:rPr>
              <a:t>Titre de la Présentation &gt; Titre de la partie</a:t>
            </a:r>
            <a:endParaRPr lang="fr-FR" dirty="0">
              <a:solidFill>
                <a:prstClr val="white"/>
              </a:solidFill>
            </a:endParaRPr>
          </a:p>
        </p:txBody>
      </p:sp>
      <p:sp>
        <p:nvSpPr>
          <p:cNvPr id="6" name="Espace réservé du numéro de diapositive 5"/>
          <p:cNvSpPr>
            <a:spLocks noGrp="1"/>
          </p:cNvSpPr>
          <p:nvPr>
            <p:ph type="sldNum" sz="quarter" idx="12"/>
          </p:nvPr>
        </p:nvSpPr>
        <p:spPr/>
        <p:txBody>
          <a:bodyPr/>
          <a:lstStyle/>
          <a:p>
            <a:fld id="{93463C0C-1AA8-7B47-8CA8-BFBFDC78ABA1}" type="slidenum">
              <a:rPr lang="fr-FR" smtClean="0"/>
              <a:pPr/>
              <a:t>‹N°›</a:t>
            </a:fld>
            <a:endParaRPr lang="fr-FR" dirty="0"/>
          </a:p>
        </p:txBody>
      </p:sp>
    </p:spTree>
    <p:extLst>
      <p:ext uri="{BB962C8B-B14F-4D97-AF65-F5344CB8AC3E}">
        <p14:creationId xmlns:p14="http://schemas.microsoft.com/office/powerpoint/2010/main" val="323608977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1" y="774709"/>
            <a:ext cx="2057400" cy="5351463"/>
          </a:xfrm>
          <a:prstGeom prst="rect">
            <a:avLst/>
          </a:prstGeo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782679"/>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2EF6227-5F8C-0244-A816-0DD344A0F749}" type="datetime1">
              <a:rPr lang="fr-FR" smtClean="0"/>
              <a:pPr/>
              <a:t>18/04/2014</a:t>
            </a:fld>
            <a:endParaRPr lang="fr-FR" dirty="0"/>
          </a:p>
        </p:txBody>
      </p:sp>
      <p:sp>
        <p:nvSpPr>
          <p:cNvPr id="5" name="Espace réservé du pied de page 4"/>
          <p:cNvSpPr>
            <a:spLocks noGrp="1"/>
          </p:cNvSpPr>
          <p:nvPr>
            <p:ph type="ftr" sz="quarter" idx="11"/>
          </p:nvPr>
        </p:nvSpPr>
        <p:spPr/>
        <p:txBody>
          <a:bodyPr/>
          <a:lstStyle/>
          <a:p>
            <a:r>
              <a:rPr lang="fr-FR" dirty="0" smtClean="0">
                <a:solidFill>
                  <a:prstClr val="white"/>
                </a:solidFill>
              </a:rPr>
              <a:t>Titre de la Présentation &gt; Titre de la partie</a:t>
            </a:r>
            <a:endParaRPr lang="fr-FR" dirty="0">
              <a:solidFill>
                <a:prstClr val="white"/>
              </a:solidFill>
            </a:endParaRPr>
          </a:p>
        </p:txBody>
      </p:sp>
      <p:sp>
        <p:nvSpPr>
          <p:cNvPr id="6" name="Espace réservé du numéro de diapositive 5"/>
          <p:cNvSpPr>
            <a:spLocks noGrp="1"/>
          </p:cNvSpPr>
          <p:nvPr>
            <p:ph type="sldNum" sz="quarter" idx="12"/>
          </p:nvPr>
        </p:nvSpPr>
        <p:spPr/>
        <p:txBody>
          <a:bodyPr/>
          <a:lstStyle/>
          <a:p>
            <a:fld id="{93463C0C-1AA8-7B47-8CA8-BFBFDC78ABA1}" type="slidenum">
              <a:rPr lang="fr-FR" smtClean="0"/>
              <a:pPr/>
              <a:t>‹N°›</a:t>
            </a:fld>
            <a:endParaRPr lang="fr-FR" dirty="0"/>
          </a:p>
        </p:txBody>
      </p:sp>
    </p:spTree>
    <p:extLst>
      <p:ext uri="{BB962C8B-B14F-4D97-AF65-F5344CB8AC3E}">
        <p14:creationId xmlns:p14="http://schemas.microsoft.com/office/powerpoint/2010/main" val="1251140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Picture 11" descr="ao universités ppt copi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21"/>
            <a:ext cx="9145440" cy="6856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www.meilleurs-masters.com/logo_ecole/Logo_AixMarseilleUniv_20120125124114.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73920" y="529167"/>
            <a:ext cx="2462400" cy="885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5170" name="Rectangle 2"/>
          <p:cNvSpPr>
            <a:spLocks noGrp="1" noChangeArrowheads="1"/>
          </p:cNvSpPr>
          <p:nvPr>
            <p:ph type="ctrTitle"/>
          </p:nvPr>
        </p:nvSpPr>
        <p:spPr>
          <a:xfrm>
            <a:off x="5029920" y="2343453"/>
            <a:ext cx="3461760" cy="674310"/>
          </a:xfrm>
          <a:extLst/>
        </p:spPr>
        <p:txBody>
          <a:bodyPr lIns="84402" tIns="42202" rIns="84402" bIns="42202"/>
          <a:lstStyle>
            <a:lvl1pPr algn="r">
              <a:defRPr sz="1900">
                <a:solidFill>
                  <a:schemeClr val="tx1"/>
                </a:solidFill>
              </a:defRPr>
            </a:lvl1pPr>
          </a:lstStyle>
          <a:p>
            <a:pPr lvl="0"/>
            <a:r>
              <a:rPr lang="fr-FR" noProof="0" smtClean="0"/>
              <a:t>Cliquez pour modifier le style du titre</a:t>
            </a:r>
          </a:p>
        </p:txBody>
      </p:sp>
      <p:sp>
        <p:nvSpPr>
          <p:cNvPr id="1415181" name="Rectangle 13"/>
          <p:cNvSpPr>
            <a:spLocks noGrp="1" noChangeArrowheads="1"/>
          </p:cNvSpPr>
          <p:nvPr>
            <p:ph type="subTitle" idx="1"/>
          </p:nvPr>
        </p:nvSpPr>
        <p:spPr>
          <a:xfrm>
            <a:off x="5878082" y="3429000"/>
            <a:ext cx="2613600" cy="701524"/>
          </a:xfrm>
        </p:spPr>
        <p:txBody>
          <a:bodyPr lIns="84412" tIns="42207" rIns="84412" bIns="42207"/>
          <a:lstStyle>
            <a:lvl1pPr marL="0" indent="0" algn="r">
              <a:buFont typeface="Webdings" pitchFamily="18" charset="2"/>
              <a:buNone/>
              <a:defRPr/>
            </a:lvl1pPr>
          </a:lstStyle>
          <a:p>
            <a:pPr lvl="0"/>
            <a:r>
              <a:rPr lang="en-US" noProof="0" smtClean="0"/>
              <a:t>Cliquez pour modifier le style des sous-titres du masque</a:t>
            </a:r>
          </a:p>
        </p:txBody>
      </p:sp>
    </p:spTree>
    <p:extLst>
      <p:ext uri="{BB962C8B-B14F-4D97-AF65-F5344CB8AC3E}">
        <p14:creationId xmlns:p14="http://schemas.microsoft.com/office/powerpoint/2010/main" val="98072798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a:xfrm>
            <a:off x="1041400" y="1600200"/>
            <a:ext cx="7543800" cy="4953000"/>
          </a:xfrm>
          <a:prstGeom prst="rect">
            <a:avLst/>
          </a:prstGeom>
        </p:spPr>
        <p:txBody>
          <a:bodyPr vert="eaVert"/>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3DB25044-FF33-49CB-B13C-2EF820CCB3D4}"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31A9E5D3-4B08-45E4-A75C-532B3C50E3E8}"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385448569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3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4" name="Picture 12" descr="http://www.dfcg-financium.fr/wp-content/uploads/2012/09/PwC.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944320" y="6035530"/>
            <a:ext cx="848160" cy="68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sldNum" sz="quarter" idx="10"/>
          </p:nvPr>
        </p:nvSpPr>
        <p:spPr/>
        <p:txBody>
          <a:bodyPr/>
          <a:lstStyle>
            <a:lvl1pPr>
              <a:defRPr/>
            </a:lvl1pPr>
          </a:lstStyle>
          <a:p>
            <a:pPr>
              <a:defRPr/>
            </a:pPr>
            <a:fld id="{420E2E0B-DF05-4BCE-AC93-F71D3CDB0587}" type="slidenum">
              <a:rPr lang="fr-FR"/>
              <a:pPr>
                <a:defRPr/>
              </a:pPr>
              <a:t>‹N°›</a:t>
            </a:fld>
            <a:endParaRPr lang="fr-FR"/>
          </a:p>
        </p:txBody>
      </p:sp>
    </p:spTree>
    <p:extLst>
      <p:ext uri="{BB962C8B-B14F-4D97-AF65-F5344CB8AC3E}">
        <p14:creationId xmlns:p14="http://schemas.microsoft.com/office/powerpoint/2010/main" val="4709191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3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880" y="4407203"/>
            <a:ext cx="7771680" cy="1362226"/>
          </a:xfrm>
        </p:spPr>
        <p:txBody>
          <a:bodyPr anchor="t"/>
          <a:lstStyle>
            <a:lvl1pPr algn="l">
              <a:defRPr sz="37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880" y="2907393"/>
            <a:ext cx="7771680" cy="1499810"/>
          </a:xfrm>
        </p:spPr>
        <p:txBody>
          <a:bodyPr anchor="b"/>
          <a:lstStyle>
            <a:lvl1pPr marL="0" indent="0">
              <a:buNone/>
              <a:defRPr sz="1900"/>
            </a:lvl1pPr>
            <a:lvl2pPr marL="422097" indent="0">
              <a:buNone/>
              <a:defRPr sz="1700"/>
            </a:lvl2pPr>
            <a:lvl3pPr marL="844195" indent="0">
              <a:buNone/>
              <a:defRPr sz="1500"/>
            </a:lvl3pPr>
            <a:lvl4pPr marL="1266292" indent="0">
              <a:buNone/>
              <a:defRPr sz="1300"/>
            </a:lvl4pPr>
            <a:lvl5pPr marL="1688392" indent="0">
              <a:buNone/>
              <a:defRPr sz="1300"/>
            </a:lvl5pPr>
            <a:lvl6pPr marL="2110492" indent="0">
              <a:buNone/>
              <a:defRPr sz="1300"/>
            </a:lvl6pPr>
            <a:lvl7pPr marL="2532585" indent="0">
              <a:buNone/>
              <a:defRPr sz="1300"/>
            </a:lvl7pPr>
            <a:lvl8pPr marL="2954686" indent="0">
              <a:buNone/>
              <a:defRPr sz="1300"/>
            </a:lvl8pPr>
            <a:lvl9pPr marL="3376785" indent="0">
              <a:buNone/>
              <a:defRPr sz="1300"/>
            </a:lvl9pPr>
          </a:lstStyle>
          <a:p>
            <a:pPr lvl="0"/>
            <a:r>
              <a:rPr lang="fr-FR" smtClean="0"/>
              <a:t>Modifiez les styles du texte du masque</a:t>
            </a:r>
          </a:p>
        </p:txBody>
      </p:sp>
      <p:sp>
        <p:nvSpPr>
          <p:cNvPr id="4" name="Rectangle 6"/>
          <p:cNvSpPr>
            <a:spLocks noGrp="1" noChangeArrowheads="1"/>
          </p:cNvSpPr>
          <p:nvPr>
            <p:ph type="sldNum" sz="quarter" idx="10"/>
          </p:nvPr>
        </p:nvSpPr>
        <p:spPr>
          <a:ln/>
        </p:spPr>
        <p:txBody>
          <a:bodyPr/>
          <a:lstStyle>
            <a:lvl1pPr>
              <a:defRPr/>
            </a:lvl1pPr>
          </a:lstStyle>
          <a:p>
            <a:pPr>
              <a:defRPr/>
            </a:pPr>
            <a:fld id="{E06FF305-CBC4-4640-9D62-46AEA51116BF}" type="slidenum">
              <a:rPr lang="fr-FR"/>
              <a:pPr>
                <a:defRPr/>
              </a:pPr>
              <a:t>‹N°›</a:t>
            </a:fld>
            <a:endParaRPr lang="fr-FR"/>
          </a:p>
        </p:txBody>
      </p:sp>
    </p:spTree>
    <p:extLst>
      <p:ext uri="{BB962C8B-B14F-4D97-AF65-F5344CB8AC3E}">
        <p14:creationId xmlns:p14="http://schemas.microsoft.com/office/powerpoint/2010/main" val="322448367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3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195842" y="1646472"/>
            <a:ext cx="4307040" cy="4800297"/>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1120" y="1646472"/>
            <a:ext cx="4307040" cy="4800297"/>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6"/>
          <p:cNvSpPr>
            <a:spLocks noGrp="1" noChangeArrowheads="1"/>
          </p:cNvSpPr>
          <p:nvPr>
            <p:ph type="sldNum" sz="quarter" idx="10"/>
          </p:nvPr>
        </p:nvSpPr>
        <p:spPr>
          <a:ln/>
        </p:spPr>
        <p:txBody>
          <a:bodyPr/>
          <a:lstStyle>
            <a:lvl1pPr>
              <a:defRPr/>
            </a:lvl1pPr>
          </a:lstStyle>
          <a:p>
            <a:pPr>
              <a:defRPr/>
            </a:pPr>
            <a:fld id="{9E849D74-44BC-4367-93F5-75BC06B5CEDB}" type="slidenum">
              <a:rPr lang="fr-FR"/>
              <a:pPr>
                <a:defRPr/>
              </a:pPr>
              <a:t>‹N°›</a:t>
            </a:fld>
            <a:endParaRPr lang="fr-FR"/>
          </a:p>
        </p:txBody>
      </p:sp>
    </p:spTree>
    <p:extLst>
      <p:ext uri="{BB962C8B-B14F-4D97-AF65-F5344CB8AC3E}">
        <p14:creationId xmlns:p14="http://schemas.microsoft.com/office/powerpoint/2010/main" val="137900851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3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922" y="275167"/>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920" y="1534584"/>
            <a:ext cx="4039200" cy="641048"/>
          </a:xfrm>
        </p:spPr>
        <p:txBody>
          <a:bodyPr anchor="b"/>
          <a:lstStyle>
            <a:lvl1pPr marL="0" indent="0">
              <a:buNone/>
              <a:defRPr sz="2200" b="1"/>
            </a:lvl1pPr>
            <a:lvl2pPr marL="422097" indent="0">
              <a:buNone/>
              <a:defRPr sz="1900" b="1"/>
            </a:lvl2pPr>
            <a:lvl3pPr marL="844195" indent="0">
              <a:buNone/>
              <a:defRPr sz="1700" b="1"/>
            </a:lvl3pPr>
            <a:lvl4pPr marL="1266292" indent="0">
              <a:buNone/>
              <a:defRPr sz="1500" b="1"/>
            </a:lvl4pPr>
            <a:lvl5pPr marL="1688392" indent="0">
              <a:buNone/>
              <a:defRPr sz="1500" b="1"/>
            </a:lvl5pPr>
            <a:lvl6pPr marL="2110492" indent="0">
              <a:buNone/>
              <a:defRPr sz="1500" b="1"/>
            </a:lvl6pPr>
            <a:lvl7pPr marL="2532585" indent="0">
              <a:buNone/>
              <a:defRPr sz="1500" b="1"/>
            </a:lvl7pPr>
            <a:lvl8pPr marL="2954686" indent="0">
              <a:buNone/>
              <a:defRPr sz="1500" b="1"/>
            </a:lvl8pPr>
            <a:lvl9pPr marL="3376785" indent="0">
              <a:buNone/>
              <a:defRPr sz="1500" b="1"/>
            </a:lvl9pPr>
          </a:lstStyle>
          <a:p>
            <a:pPr lvl="0"/>
            <a:r>
              <a:rPr lang="fr-FR" smtClean="0"/>
              <a:t>Modifiez les styles du texte du masque</a:t>
            </a:r>
          </a:p>
        </p:txBody>
      </p:sp>
      <p:sp>
        <p:nvSpPr>
          <p:cNvPr id="4" name="Espace réservé du contenu 3"/>
          <p:cNvSpPr>
            <a:spLocks noGrp="1"/>
          </p:cNvSpPr>
          <p:nvPr>
            <p:ph sz="half" idx="2"/>
          </p:nvPr>
        </p:nvSpPr>
        <p:spPr>
          <a:xfrm>
            <a:off x="457920" y="2175656"/>
            <a:ext cx="4039200" cy="3950607"/>
          </a:xfrm>
        </p:spPr>
        <p:txBody>
          <a:bodyPr/>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442" y="1534584"/>
            <a:ext cx="4042080" cy="641048"/>
          </a:xfrm>
        </p:spPr>
        <p:txBody>
          <a:bodyPr anchor="b"/>
          <a:lstStyle>
            <a:lvl1pPr marL="0" indent="0">
              <a:buNone/>
              <a:defRPr sz="2200" b="1"/>
            </a:lvl1pPr>
            <a:lvl2pPr marL="422097" indent="0">
              <a:buNone/>
              <a:defRPr sz="1900" b="1"/>
            </a:lvl2pPr>
            <a:lvl3pPr marL="844195" indent="0">
              <a:buNone/>
              <a:defRPr sz="1700" b="1"/>
            </a:lvl3pPr>
            <a:lvl4pPr marL="1266292" indent="0">
              <a:buNone/>
              <a:defRPr sz="1500" b="1"/>
            </a:lvl4pPr>
            <a:lvl5pPr marL="1688392" indent="0">
              <a:buNone/>
              <a:defRPr sz="1500" b="1"/>
            </a:lvl5pPr>
            <a:lvl6pPr marL="2110492" indent="0">
              <a:buNone/>
              <a:defRPr sz="1500" b="1"/>
            </a:lvl6pPr>
            <a:lvl7pPr marL="2532585" indent="0">
              <a:buNone/>
              <a:defRPr sz="1500" b="1"/>
            </a:lvl7pPr>
            <a:lvl8pPr marL="2954686" indent="0">
              <a:buNone/>
              <a:defRPr sz="1500" b="1"/>
            </a:lvl8pPr>
            <a:lvl9pPr marL="3376785" indent="0">
              <a:buNone/>
              <a:defRPr sz="1500" b="1"/>
            </a:lvl9pPr>
          </a:lstStyle>
          <a:p>
            <a:pPr lvl="0"/>
            <a:r>
              <a:rPr lang="fr-FR" smtClean="0"/>
              <a:t>Modifiez les styles du texte du masque</a:t>
            </a:r>
          </a:p>
        </p:txBody>
      </p:sp>
      <p:sp>
        <p:nvSpPr>
          <p:cNvPr id="6" name="Espace réservé du contenu 5"/>
          <p:cNvSpPr>
            <a:spLocks noGrp="1"/>
          </p:cNvSpPr>
          <p:nvPr>
            <p:ph sz="quarter" idx="4"/>
          </p:nvPr>
        </p:nvSpPr>
        <p:spPr>
          <a:xfrm>
            <a:off x="4645442" y="2175656"/>
            <a:ext cx="4042080" cy="3950607"/>
          </a:xfrm>
        </p:spPr>
        <p:txBody>
          <a:bodyPr/>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6"/>
          <p:cNvSpPr>
            <a:spLocks noGrp="1" noChangeArrowheads="1"/>
          </p:cNvSpPr>
          <p:nvPr>
            <p:ph type="sldNum" sz="quarter" idx="10"/>
          </p:nvPr>
        </p:nvSpPr>
        <p:spPr>
          <a:ln/>
        </p:spPr>
        <p:txBody>
          <a:bodyPr/>
          <a:lstStyle>
            <a:lvl1pPr>
              <a:defRPr/>
            </a:lvl1pPr>
          </a:lstStyle>
          <a:p>
            <a:pPr>
              <a:defRPr/>
            </a:pPr>
            <a:fld id="{57A56BB3-8A46-48A9-9032-4EA316C34B8E}" type="slidenum">
              <a:rPr lang="fr-FR"/>
              <a:pPr>
                <a:defRPr/>
              </a:pPr>
              <a:t>‹N°›</a:t>
            </a:fld>
            <a:endParaRPr lang="fr-FR"/>
          </a:p>
        </p:txBody>
      </p:sp>
    </p:spTree>
    <p:extLst>
      <p:ext uri="{BB962C8B-B14F-4D97-AF65-F5344CB8AC3E}">
        <p14:creationId xmlns:p14="http://schemas.microsoft.com/office/powerpoint/2010/main" val="37464496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3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6"/>
          <p:cNvSpPr>
            <a:spLocks noGrp="1" noChangeArrowheads="1"/>
          </p:cNvSpPr>
          <p:nvPr>
            <p:ph type="sldNum" sz="quarter" idx="10"/>
          </p:nvPr>
        </p:nvSpPr>
        <p:spPr>
          <a:ln/>
        </p:spPr>
        <p:txBody>
          <a:bodyPr/>
          <a:lstStyle>
            <a:lvl1pPr>
              <a:defRPr/>
            </a:lvl1pPr>
          </a:lstStyle>
          <a:p>
            <a:pPr>
              <a:defRPr/>
            </a:pPr>
            <a:fld id="{E86E9E13-0A54-4867-ABFD-E734DE247C4E}" type="slidenum">
              <a:rPr lang="fr-FR"/>
              <a:pPr>
                <a:defRPr/>
              </a:pPr>
              <a:t>‹N°›</a:t>
            </a:fld>
            <a:endParaRPr lang="fr-FR"/>
          </a:p>
        </p:txBody>
      </p:sp>
    </p:spTree>
    <p:extLst>
      <p:ext uri="{BB962C8B-B14F-4D97-AF65-F5344CB8AC3E}">
        <p14:creationId xmlns:p14="http://schemas.microsoft.com/office/powerpoint/2010/main" val="19200039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3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92AABE15-8307-48D5-927A-5BA7E7641D9F}" type="slidenum">
              <a:rPr lang="fr-FR"/>
              <a:pPr>
                <a:defRPr/>
              </a:pPr>
              <a:t>‹N°›</a:t>
            </a:fld>
            <a:endParaRPr lang="fr-FR"/>
          </a:p>
        </p:txBody>
      </p:sp>
    </p:spTree>
    <p:extLst>
      <p:ext uri="{BB962C8B-B14F-4D97-AF65-F5344CB8AC3E}">
        <p14:creationId xmlns:p14="http://schemas.microsoft.com/office/powerpoint/2010/main" val="166075586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3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920" y="273655"/>
            <a:ext cx="3008160" cy="1161143"/>
          </a:xfrm>
        </p:spPr>
        <p:txBody>
          <a:bodyPr anchor="b"/>
          <a:lstStyle>
            <a:lvl1pPr algn="l">
              <a:defRPr sz="1900" b="1"/>
            </a:lvl1pPr>
          </a:lstStyle>
          <a:p>
            <a:r>
              <a:rPr lang="fr-FR" smtClean="0"/>
              <a:t>Modifiez le style du titre</a:t>
            </a:r>
            <a:endParaRPr lang="fr-FR"/>
          </a:p>
        </p:txBody>
      </p:sp>
      <p:sp>
        <p:nvSpPr>
          <p:cNvPr id="3" name="Espace réservé du contenu 2"/>
          <p:cNvSpPr>
            <a:spLocks noGrp="1"/>
          </p:cNvSpPr>
          <p:nvPr>
            <p:ph idx="1"/>
          </p:nvPr>
        </p:nvSpPr>
        <p:spPr>
          <a:xfrm>
            <a:off x="3575525" y="273655"/>
            <a:ext cx="5112000" cy="5852583"/>
          </a:xfrm>
        </p:spPr>
        <p:txBody>
          <a:bodyPr/>
          <a:lstStyle>
            <a:lvl1pPr>
              <a:defRPr sz="30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920" y="1434798"/>
            <a:ext cx="3008160" cy="4691440"/>
          </a:xfrm>
        </p:spPr>
        <p:txBody>
          <a:bodyPr/>
          <a:lstStyle>
            <a:lvl1pPr marL="0" indent="0">
              <a:buNone/>
              <a:defRPr sz="1300"/>
            </a:lvl1pPr>
            <a:lvl2pPr marL="422097" indent="0">
              <a:buNone/>
              <a:defRPr sz="1100"/>
            </a:lvl2pPr>
            <a:lvl3pPr marL="844195" indent="0">
              <a:buNone/>
              <a:defRPr sz="900"/>
            </a:lvl3pPr>
            <a:lvl4pPr marL="1266292" indent="0">
              <a:buNone/>
              <a:defRPr sz="800"/>
            </a:lvl4pPr>
            <a:lvl5pPr marL="1688392" indent="0">
              <a:buNone/>
              <a:defRPr sz="800"/>
            </a:lvl5pPr>
            <a:lvl6pPr marL="2110492" indent="0">
              <a:buNone/>
              <a:defRPr sz="800"/>
            </a:lvl6pPr>
            <a:lvl7pPr marL="2532585" indent="0">
              <a:buNone/>
              <a:defRPr sz="800"/>
            </a:lvl7pPr>
            <a:lvl8pPr marL="2954686" indent="0">
              <a:buNone/>
              <a:defRPr sz="800"/>
            </a:lvl8pPr>
            <a:lvl9pPr marL="3376785" indent="0">
              <a:buNone/>
              <a:defRPr sz="800"/>
            </a:lvl9pPr>
          </a:lstStyle>
          <a:p>
            <a:pPr lvl="0"/>
            <a:r>
              <a:rPr lang="fr-FR" smtClean="0"/>
              <a:t>Modifiez les styles du texte du masque</a:t>
            </a:r>
          </a:p>
        </p:txBody>
      </p:sp>
      <p:sp>
        <p:nvSpPr>
          <p:cNvPr id="5" name="Rectangle 6"/>
          <p:cNvSpPr>
            <a:spLocks noGrp="1" noChangeArrowheads="1"/>
          </p:cNvSpPr>
          <p:nvPr>
            <p:ph type="sldNum" sz="quarter" idx="10"/>
          </p:nvPr>
        </p:nvSpPr>
        <p:spPr>
          <a:ln/>
        </p:spPr>
        <p:txBody>
          <a:bodyPr/>
          <a:lstStyle>
            <a:lvl1pPr>
              <a:defRPr/>
            </a:lvl1pPr>
          </a:lstStyle>
          <a:p>
            <a:pPr>
              <a:defRPr/>
            </a:pPr>
            <a:fld id="{7AD1B963-1834-4B15-B8B5-7BE1D86E1260}" type="slidenum">
              <a:rPr lang="fr-FR"/>
              <a:pPr>
                <a:defRPr/>
              </a:pPr>
              <a:t>‹N°›</a:t>
            </a:fld>
            <a:endParaRPr lang="fr-FR"/>
          </a:p>
        </p:txBody>
      </p:sp>
    </p:spTree>
    <p:extLst>
      <p:ext uri="{BB962C8B-B14F-4D97-AF65-F5344CB8AC3E}">
        <p14:creationId xmlns:p14="http://schemas.microsoft.com/office/powerpoint/2010/main" val="6205600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3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805" y="4800298"/>
            <a:ext cx="5486400" cy="566964"/>
          </a:xfrm>
        </p:spPr>
        <p:txBody>
          <a:bodyPr anchor="b"/>
          <a:lstStyle>
            <a:lvl1pPr algn="l">
              <a:defRPr sz="1900" b="1"/>
            </a:lvl1pPr>
          </a:lstStyle>
          <a:p>
            <a:r>
              <a:rPr lang="fr-FR" smtClean="0"/>
              <a:t>Modifiez le style du titre</a:t>
            </a:r>
            <a:endParaRPr lang="fr-FR"/>
          </a:p>
        </p:txBody>
      </p:sp>
      <p:sp>
        <p:nvSpPr>
          <p:cNvPr id="3" name="Espace réservé pour une image  2"/>
          <p:cNvSpPr>
            <a:spLocks noGrp="1"/>
          </p:cNvSpPr>
          <p:nvPr>
            <p:ph type="pic" idx="1"/>
          </p:nvPr>
        </p:nvSpPr>
        <p:spPr>
          <a:xfrm>
            <a:off x="1792805" y="612346"/>
            <a:ext cx="5486400" cy="4115405"/>
          </a:xfrm>
        </p:spPr>
        <p:txBody>
          <a:bodyPr/>
          <a:lstStyle>
            <a:lvl1pPr marL="0" indent="0">
              <a:buNone/>
              <a:defRPr sz="3000"/>
            </a:lvl1pPr>
            <a:lvl2pPr marL="422097" indent="0">
              <a:buNone/>
              <a:defRPr sz="2600"/>
            </a:lvl2pPr>
            <a:lvl3pPr marL="844195" indent="0">
              <a:buNone/>
              <a:defRPr sz="2200"/>
            </a:lvl3pPr>
            <a:lvl4pPr marL="1266292" indent="0">
              <a:buNone/>
              <a:defRPr sz="1900"/>
            </a:lvl4pPr>
            <a:lvl5pPr marL="1688392" indent="0">
              <a:buNone/>
              <a:defRPr sz="1900"/>
            </a:lvl5pPr>
            <a:lvl6pPr marL="2110492" indent="0">
              <a:buNone/>
              <a:defRPr sz="1900"/>
            </a:lvl6pPr>
            <a:lvl7pPr marL="2532585" indent="0">
              <a:buNone/>
              <a:defRPr sz="1900"/>
            </a:lvl7pPr>
            <a:lvl8pPr marL="2954686" indent="0">
              <a:buNone/>
              <a:defRPr sz="1900"/>
            </a:lvl8pPr>
            <a:lvl9pPr marL="3376785" indent="0">
              <a:buNone/>
              <a:defRPr sz="1900"/>
            </a:lvl9pPr>
          </a:lstStyle>
          <a:p>
            <a:pPr lvl="0"/>
            <a:endParaRPr lang="fr-FR" noProof="0" smtClean="0"/>
          </a:p>
        </p:txBody>
      </p:sp>
      <p:sp>
        <p:nvSpPr>
          <p:cNvPr id="4" name="Espace réservé du texte 3"/>
          <p:cNvSpPr>
            <a:spLocks noGrp="1"/>
          </p:cNvSpPr>
          <p:nvPr>
            <p:ph type="body" sz="half" idx="2"/>
          </p:nvPr>
        </p:nvSpPr>
        <p:spPr>
          <a:xfrm>
            <a:off x="1792805" y="5367262"/>
            <a:ext cx="5486400" cy="804333"/>
          </a:xfrm>
        </p:spPr>
        <p:txBody>
          <a:bodyPr/>
          <a:lstStyle>
            <a:lvl1pPr marL="0" indent="0">
              <a:buNone/>
              <a:defRPr sz="1300"/>
            </a:lvl1pPr>
            <a:lvl2pPr marL="422097" indent="0">
              <a:buNone/>
              <a:defRPr sz="1100"/>
            </a:lvl2pPr>
            <a:lvl3pPr marL="844195" indent="0">
              <a:buNone/>
              <a:defRPr sz="900"/>
            </a:lvl3pPr>
            <a:lvl4pPr marL="1266292" indent="0">
              <a:buNone/>
              <a:defRPr sz="800"/>
            </a:lvl4pPr>
            <a:lvl5pPr marL="1688392" indent="0">
              <a:buNone/>
              <a:defRPr sz="800"/>
            </a:lvl5pPr>
            <a:lvl6pPr marL="2110492" indent="0">
              <a:buNone/>
              <a:defRPr sz="800"/>
            </a:lvl6pPr>
            <a:lvl7pPr marL="2532585" indent="0">
              <a:buNone/>
              <a:defRPr sz="800"/>
            </a:lvl7pPr>
            <a:lvl8pPr marL="2954686" indent="0">
              <a:buNone/>
              <a:defRPr sz="800"/>
            </a:lvl8pPr>
            <a:lvl9pPr marL="3376785" indent="0">
              <a:buNone/>
              <a:defRPr sz="800"/>
            </a:lvl9pPr>
          </a:lstStyle>
          <a:p>
            <a:pPr lvl="0"/>
            <a:r>
              <a:rPr lang="fr-FR" smtClean="0"/>
              <a:t>Modifiez les styles du texte du masque</a:t>
            </a:r>
          </a:p>
        </p:txBody>
      </p:sp>
      <p:sp>
        <p:nvSpPr>
          <p:cNvPr id="5" name="Rectangle 6"/>
          <p:cNvSpPr>
            <a:spLocks noGrp="1" noChangeArrowheads="1"/>
          </p:cNvSpPr>
          <p:nvPr>
            <p:ph type="sldNum" sz="quarter" idx="10"/>
          </p:nvPr>
        </p:nvSpPr>
        <p:spPr>
          <a:ln/>
        </p:spPr>
        <p:txBody>
          <a:bodyPr/>
          <a:lstStyle>
            <a:lvl1pPr>
              <a:defRPr/>
            </a:lvl1pPr>
          </a:lstStyle>
          <a:p>
            <a:pPr>
              <a:defRPr/>
            </a:pPr>
            <a:fld id="{593D61E3-04D3-4CB8-98ED-3AEFA54BA873}" type="slidenum">
              <a:rPr lang="fr-FR"/>
              <a:pPr>
                <a:defRPr/>
              </a:pPr>
              <a:t>‹N°›</a:t>
            </a:fld>
            <a:endParaRPr lang="fr-FR"/>
          </a:p>
        </p:txBody>
      </p:sp>
    </p:spTree>
    <p:extLst>
      <p:ext uri="{BB962C8B-B14F-4D97-AF65-F5344CB8AC3E}">
        <p14:creationId xmlns:p14="http://schemas.microsoft.com/office/powerpoint/2010/main" val="13525387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3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ln/>
        </p:spPr>
        <p:txBody>
          <a:bodyPr/>
          <a:lstStyle>
            <a:lvl1pPr>
              <a:defRPr/>
            </a:lvl1pPr>
          </a:lstStyle>
          <a:p>
            <a:pPr>
              <a:defRPr/>
            </a:pPr>
            <a:fld id="{67C70889-7B21-4AB0-87B4-0D2569227565}" type="slidenum">
              <a:rPr lang="fr-FR"/>
              <a:pPr>
                <a:defRPr/>
              </a:pPr>
              <a:t>‹N°›</a:t>
            </a:fld>
            <a:endParaRPr lang="fr-FR"/>
          </a:p>
        </p:txBody>
      </p:sp>
    </p:spTree>
    <p:extLst>
      <p:ext uri="{BB962C8B-B14F-4D97-AF65-F5344CB8AC3E}">
        <p14:creationId xmlns:p14="http://schemas.microsoft.com/office/powerpoint/2010/main" val="293572749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3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60800" y="1028095"/>
            <a:ext cx="2187360" cy="5418667"/>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195842" y="1028095"/>
            <a:ext cx="6426720" cy="541866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ln/>
        </p:spPr>
        <p:txBody>
          <a:bodyPr/>
          <a:lstStyle>
            <a:lvl1pPr>
              <a:defRPr/>
            </a:lvl1pPr>
          </a:lstStyle>
          <a:p>
            <a:pPr>
              <a:defRPr/>
            </a:pPr>
            <a:fld id="{BC8A241E-C7C8-4BF7-818B-6CD5E0431916}" type="slidenum">
              <a:rPr lang="fr-FR"/>
              <a:pPr>
                <a:defRPr/>
              </a:pPr>
              <a:t>‹N°›</a:t>
            </a:fld>
            <a:endParaRPr lang="fr-FR"/>
          </a:p>
        </p:txBody>
      </p:sp>
    </p:spTree>
    <p:extLst>
      <p:ext uri="{BB962C8B-B14F-4D97-AF65-F5344CB8AC3E}">
        <p14:creationId xmlns:p14="http://schemas.microsoft.com/office/powerpoint/2010/main" val="29599738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1" y="565492"/>
            <a:ext cx="2057400" cy="5962307"/>
          </a:xfrm>
        </p:spPr>
        <p:txBody>
          <a:bodyPr vert="eaVert"/>
          <a:lstStyle/>
          <a:p>
            <a:r>
              <a:rPr lang="fr-FR" dirty="0" smtClean="0"/>
              <a:t>Cliquez et modifiez le titre</a:t>
            </a:r>
            <a:endParaRPr lang="fr-FR" dirty="0"/>
          </a:p>
        </p:txBody>
      </p:sp>
      <p:sp>
        <p:nvSpPr>
          <p:cNvPr id="3" name="Espace réservé du texte vertical 2"/>
          <p:cNvSpPr>
            <a:spLocks noGrp="1"/>
          </p:cNvSpPr>
          <p:nvPr>
            <p:ph type="body" orient="vert" idx="1"/>
          </p:nvPr>
        </p:nvSpPr>
        <p:spPr>
          <a:xfrm>
            <a:off x="457200" y="565497"/>
            <a:ext cx="6019800" cy="5962306"/>
          </a:xfrm>
          <a:prstGeom prst="rect">
            <a:avLst/>
          </a:prstGeom>
        </p:spPr>
        <p:txBody>
          <a:bodyPr vert="eaVert"/>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1A0E1976-CE93-407B-955C-00B0082DECCC}"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F2628E98-6000-4189-B349-8790E15C46F4}"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12660149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40.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95840" y="1028095"/>
            <a:ext cx="8752320" cy="479274"/>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195842" y="1646472"/>
            <a:ext cx="4307040" cy="480029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1120" y="1646472"/>
            <a:ext cx="4307040" cy="480029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6"/>
          <p:cNvSpPr>
            <a:spLocks noGrp="1" noChangeArrowheads="1"/>
          </p:cNvSpPr>
          <p:nvPr>
            <p:ph type="sldNum" sz="quarter" idx="10"/>
          </p:nvPr>
        </p:nvSpPr>
        <p:spPr>
          <a:ln/>
        </p:spPr>
        <p:txBody>
          <a:bodyPr/>
          <a:lstStyle>
            <a:lvl1pPr>
              <a:defRPr/>
            </a:lvl1pPr>
          </a:lstStyle>
          <a:p>
            <a:pPr>
              <a:defRPr/>
            </a:pPr>
            <a:fld id="{E7AAC821-A6E9-411A-891F-6CA88D6AB5DA}" type="slidenum">
              <a:rPr lang="fr-FR"/>
              <a:pPr>
                <a:defRPr/>
              </a:pPr>
              <a:t>‹N°›</a:t>
            </a:fld>
            <a:endParaRPr lang="fr-FR"/>
          </a:p>
        </p:txBody>
      </p:sp>
    </p:spTree>
    <p:extLst>
      <p:ext uri="{BB962C8B-B14F-4D97-AF65-F5344CB8AC3E}">
        <p14:creationId xmlns:p14="http://schemas.microsoft.com/office/powerpoint/2010/main" val="92438145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41.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6"/>
          <p:cNvSpPr>
            <a:spLocks noGrp="1" noChangeArrowheads="1"/>
          </p:cNvSpPr>
          <p:nvPr>
            <p:ph type="sldNum" sz="quarter" idx="10"/>
          </p:nvPr>
        </p:nvSpPr>
        <p:spPr>
          <a:ln/>
        </p:spPr>
        <p:txBody>
          <a:bodyPr/>
          <a:lstStyle>
            <a:lvl1pPr>
              <a:defRPr/>
            </a:lvl1pPr>
          </a:lstStyle>
          <a:p>
            <a:pPr>
              <a:defRPr/>
            </a:pPr>
            <a:fld id="{D52459DF-4703-4F76-9E7A-C359103B2057}" type="slidenum">
              <a:rPr lang="fr-FR"/>
              <a:pPr>
                <a:defRPr/>
              </a:pPr>
              <a:t>‹N°›</a:t>
            </a:fld>
            <a:endParaRPr lang="fr-FR"/>
          </a:p>
        </p:txBody>
      </p:sp>
    </p:spTree>
    <p:extLst>
      <p:ext uri="{BB962C8B-B14F-4D97-AF65-F5344CB8AC3E}">
        <p14:creationId xmlns:p14="http://schemas.microsoft.com/office/powerpoint/2010/main" val="275195278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42.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6"/>
          <p:cNvSpPr>
            <a:spLocks noGrp="1" noChangeArrowheads="1"/>
          </p:cNvSpPr>
          <p:nvPr>
            <p:ph type="sldNum" sz="quarter" idx="10"/>
          </p:nvPr>
        </p:nvSpPr>
        <p:spPr>
          <a:ln/>
        </p:spPr>
        <p:txBody>
          <a:bodyPr/>
          <a:lstStyle>
            <a:lvl1pPr>
              <a:defRPr/>
            </a:lvl1pPr>
          </a:lstStyle>
          <a:p>
            <a:pPr>
              <a:defRPr/>
            </a:pPr>
            <a:fld id="{1BE9922E-908A-4205-833F-AA5D60BFC632}" type="slidenum">
              <a:rPr lang="fr-FR"/>
              <a:pPr>
                <a:defRPr/>
              </a:pPr>
              <a:t>‹N°›</a:t>
            </a:fld>
            <a:endParaRPr lang="fr-FR"/>
          </a:p>
        </p:txBody>
      </p:sp>
    </p:spTree>
    <p:extLst>
      <p:ext uri="{BB962C8B-B14F-4D97-AF65-F5344CB8AC3E}">
        <p14:creationId xmlns:p14="http://schemas.microsoft.com/office/powerpoint/2010/main" val="94509766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43.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6"/>
          <p:cNvSpPr>
            <a:spLocks noGrp="1" noChangeArrowheads="1"/>
          </p:cNvSpPr>
          <p:nvPr>
            <p:ph type="sldNum" sz="quarter" idx="10"/>
          </p:nvPr>
        </p:nvSpPr>
        <p:spPr>
          <a:ln/>
        </p:spPr>
        <p:txBody>
          <a:bodyPr/>
          <a:lstStyle>
            <a:lvl1pPr>
              <a:defRPr/>
            </a:lvl1pPr>
          </a:lstStyle>
          <a:p>
            <a:pPr>
              <a:defRPr/>
            </a:pPr>
            <a:fld id="{054CDC8D-C049-43FA-B1CD-54EA0011A4EA}" type="slidenum">
              <a:rPr lang="fr-FR"/>
              <a:pPr>
                <a:defRPr/>
              </a:pPr>
              <a:t>‹N°›</a:t>
            </a:fld>
            <a:endParaRPr lang="fr-FR"/>
          </a:p>
        </p:txBody>
      </p:sp>
    </p:spTree>
    <p:extLst>
      <p:ext uri="{BB962C8B-B14F-4D97-AF65-F5344CB8AC3E}">
        <p14:creationId xmlns:p14="http://schemas.microsoft.com/office/powerpoint/2010/main" val="167933480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44.xml><?xml version="1.0" encoding="utf-8"?>
<p:sldLayout xmlns:a="http://schemas.openxmlformats.org/drawingml/2006/main" xmlns:r="http://schemas.openxmlformats.org/officeDocument/2006/relationships" xmlns:p="http://schemas.openxmlformats.org/presentationml/2006/main" userDrawn="1">
  <p:cSld name="5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6"/>
          <p:cNvSpPr>
            <a:spLocks noGrp="1" noChangeArrowheads="1"/>
          </p:cNvSpPr>
          <p:nvPr>
            <p:ph type="sldNum" sz="quarter" idx="10"/>
          </p:nvPr>
        </p:nvSpPr>
        <p:spPr>
          <a:ln/>
        </p:spPr>
        <p:txBody>
          <a:bodyPr/>
          <a:lstStyle>
            <a:lvl1pPr>
              <a:defRPr/>
            </a:lvl1pPr>
          </a:lstStyle>
          <a:p>
            <a:pPr>
              <a:defRPr/>
            </a:pPr>
            <a:fld id="{75F1CEEF-67BE-417C-9AFC-A57B8CD4AD12}" type="slidenum">
              <a:rPr lang="fr-FR"/>
              <a:pPr>
                <a:defRPr/>
              </a:pPr>
              <a:t>‹N°›</a:t>
            </a:fld>
            <a:endParaRPr lang="fr-FR"/>
          </a:p>
        </p:txBody>
      </p:sp>
    </p:spTree>
    <p:extLst>
      <p:ext uri="{BB962C8B-B14F-4D97-AF65-F5344CB8AC3E}">
        <p14:creationId xmlns:p14="http://schemas.microsoft.com/office/powerpoint/2010/main" val="27968070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Picture 11" descr="ao universités ppt copi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9145440" cy="6856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www.meilleurs-masters.com/logo_ecole/Logo_AixMarseilleUniv_20120125124114.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73920" y="529167"/>
            <a:ext cx="2462400" cy="885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5170" name="Rectangle 2"/>
          <p:cNvSpPr>
            <a:spLocks noGrp="1" noChangeArrowheads="1"/>
          </p:cNvSpPr>
          <p:nvPr>
            <p:ph type="ctrTitle"/>
          </p:nvPr>
        </p:nvSpPr>
        <p:spPr>
          <a:xfrm>
            <a:off x="5029920" y="2343453"/>
            <a:ext cx="3461760" cy="674310"/>
          </a:xfrm>
          <a:extLst/>
        </p:spPr>
        <p:txBody>
          <a:bodyPr lIns="84613" tIns="42307" rIns="84613" bIns="42307"/>
          <a:lstStyle>
            <a:lvl1pPr algn="r">
              <a:defRPr sz="1900">
                <a:solidFill>
                  <a:schemeClr val="tx1"/>
                </a:solidFill>
              </a:defRPr>
            </a:lvl1pPr>
          </a:lstStyle>
          <a:p>
            <a:pPr lvl="0"/>
            <a:r>
              <a:rPr lang="fr-FR" noProof="0" smtClean="0"/>
              <a:t>Cliquez pour modifier le style du titre</a:t>
            </a:r>
          </a:p>
        </p:txBody>
      </p:sp>
      <p:sp>
        <p:nvSpPr>
          <p:cNvPr id="1415181" name="Rectangle 13"/>
          <p:cNvSpPr>
            <a:spLocks noGrp="1" noChangeArrowheads="1"/>
          </p:cNvSpPr>
          <p:nvPr>
            <p:ph type="subTitle" idx="1"/>
          </p:nvPr>
        </p:nvSpPr>
        <p:spPr>
          <a:xfrm>
            <a:off x="5878082" y="3429000"/>
            <a:ext cx="2613600" cy="701524"/>
          </a:xfrm>
        </p:spPr>
        <p:txBody>
          <a:bodyPr lIns="84624" tIns="42312" rIns="84624" bIns="42312"/>
          <a:lstStyle>
            <a:lvl1pPr marL="0" indent="0" algn="r">
              <a:buFont typeface="Webdings" pitchFamily="18" charset="2"/>
              <a:buNone/>
              <a:defRPr/>
            </a:lvl1pPr>
          </a:lstStyle>
          <a:p>
            <a:pPr lvl="0"/>
            <a:r>
              <a:rPr lang="en-US" noProof="0" smtClean="0"/>
              <a:t>Cliquez pour modifier le style des sous-titres du masque</a:t>
            </a:r>
          </a:p>
        </p:txBody>
      </p:sp>
    </p:spTree>
    <p:extLst>
      <p:ext uri="{BB962C8B-B14F-4D97-AF65-F5344CB8AC3E}">
        <p14:creationId xmlns:p14="http://schemas.microsoft.com/office/powerpoint/2010/main" val="276458040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ln/>
        </p:spPr>
        <p:txBody>
          <a:bodyPr/>
          <a:lstStyle>
            <a:lvl1pPr>
              <a:defRPr/>
            </a:lvl1pPr>
          </a:lstStyle>
          <a:p>
            <a:pPr>
              <a:defRPr/>
            </a:pPr>
            <a:fld id="{136AB058-6C6E-4C61-9F31-F643810D4E5C}" type="slidenum">
              <a:rPr lang="fr-FR"/>
              <a:pPr>
                <a:defRPr/>
              </a:pPr>
              <a:t>‹N°›</a:t>
            </a:fld>
            <a:endParaRPr lang="fr-FR"/>
          </a:p>
        </p:txBody>
      </p:sp>
    </p:spTree>
    <p:extLst>
      <p:ext uri="{BB962C8B-B14F-4D97-AF65-F5344CB8AC3E}">
        <p14:creationId xmlns:p14="http://schemas.microsoft.com/office/powerpoint/2010/main" val="413595778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880" y="4407203"/>
            <a:ext cx="7771680" cy="1362226"/>
          </a:xfrm>
        </p:spPr>
        <p:txBody>
          <a:bodyPr anchor="t"/>
          <a:lstStyle>
            <a:lvl1pPr algn="l">
              <a:defRPr sz="37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880" y="2907393"/>
            <a:ext cx="7771680" cy="1499810"/>
          </a:xfrm>
        </p:spPr>
        <p:txBody>
          <a:bodyPr anchor="b"/>
          <a:lstStyle>
            <a:lvl1pPr marL="0" indent="0">
              <a:buNone/>
              <a:defRPr sz="1900"/>
            </a:lvl1pPr>
            <a:lvl2pPr marL="423168" indent="0">
              <a:buNone/>
              <a:defRPr sz="1700"/>
            </a:lvl2pPr>
            <a:lvl3pPr marL="846336" indent="0">
              <a:buNone/>
              <a:defRPr sz="1500"/>
            </a:lvl3pPr>
            <a:lvl4pPr marL="1269505" indent="0">
              <a:buNone/>
              <a:defRPr sz="1300"/>
            </a:lvl4pPr>
            <a:lvl5pPr marL="1692674" indent="0">
              <a:buNone/>
              <a:defRPr sz="1300"/>
            </a:lvl5pPr>
            <a:lvl6pPr marL="2115842" indent="0">
              <a:buNone/>
              <a:defRPr sz="1300"/>
            </a:lvl6pPr>
            <a:lvl7pPr marL="2539009" indent="0">
              <a:buNone/>
              <a:defRPr sz="1300"/>
            </a:lvl7pPr>
            <a:lvl8pPr marL="2962179" indent="0">
              <a:buNone/>
              <a:defRPr sz="1300"/>
            </a:lvl8pPr>
            <a:lvl9pPr marL="3385348" indent="0">
              <a:buNone/>
              <a:defRPr sz="1300"/>
            </a:lvl9pPr>
          </a:lstStyle>
          <a:p>
            <a:pPr lvl="0"/>
            <a:r>
              <a:rPr lang="fr-FR" smtClean="0"/>
              <a:t>Modifiez les styles du texte du masque</a:t>
            </a:r>
          </a:p>
        </p:txBody>
      </p:sp>
      <p:sp>
        <p:nvSpPr>
          <p:cNvPr id="4" name="Rectangle 6"/>
          <p:cNvSpPr>
            <a:spLocks noGrp="1" noChangeArrowheads="1"/>
          </p:cNvSpPr>
          <p:nvPr>
            <p:ph type="sldNum" sz="quarter" idx="10"/>
          </p:nvPr>
        </p:nvSpPr>
        <p:spPr>
          <a:ln/>
        </p:spPr>
        <p:txBody>
          <a:bodyPr/>
          <a:lstStyle>
            <a:lvl1pPr>
              <a:defRPr/>
            </a:lvl1pPr>
          </a:lstStyle>
          <a:p>
            <a:pPr>
              <a:defRPr/>
            </a:pPr>
            <a:fld id="{23C28029-DCA5-4B6C-B948-EE84C1BC2F19}" type="slidenum">
              <a:rPr lang="fr-FR"/>
              <a:pPr>
                <a:defRPr/>
              </a:pPr>
              <a:t>‹N°›</a:t>
            </a:fld>
            <a:endParaRPr lang="fr-FR"/>
          </a:p>
        </p:txBody>
      </p:sp>
    </p:spTree>
    <p:extLst>
      <p:ext uri="{BB962C8B-B14F-4D97-AF65-F5344CB8AC3E}">
        <p14:creationId xmlns:p14="http://schemas.microsoft.com/office/powerpoint/2010/main" val="117003358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195842" y="1646468"/>
            <a:ext cx="4307040" cy="4800297"/>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1120" y="1646468"/>
            <a:ext cx="4307040" cy="4800297"/>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6"/>
          <p:cNvSpPr>
            <a:spLocks noGrp="1" noChangeArrowheads="1"/>
          </p:cNvSpPr>
          <p:nvPr>
            <p:ph type="sldNum" sz="quarter" idx="10"/>
          </p:nvPr>
        </p:nvSpPr>
        <p:spPr>
          <a:ln/>
        </p:spPr>
        <p:txBody>
          <a:bodyPr/>
          <a:lstStyle>
            <a:lvl1pPr>
              <a:defRPr/>
            </a:lvl1pPr>
          </a:lstStyle>
          <a:p>
            <a:pPr>
              <a:defRPr/>
            </a:pPr>
            <a:fld id="{486D0AFF-4C7F-4D0F-ADD9-C9DBDB0CBC29}" type="slidenum">
              <a:rPr lang="fr-FR"/>
              <a:pPr>
                <a:defRPr/>
              </a:pPr>
              <a:t>‹N°›</a:t>
            </a:fld>
            <a:endParaRPr lang="fr-FR"/>
          </a:p>
        </p:txBody>
      </p:sp>
    </p:spTree>
    <p:extLst>
      <p:ext uri="{BB962C8B-B14F-4D97-AF65-F5344CB8AC3E}">
        <p14:creationId xmlns:p14="http://schemas.microsoft.com/office/powerpoint/2010/main" val="80927535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922" y="275167"/>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920" y="1534584"/>
            <a:ext cx="4039200" cy="641048"/>
          </a:xfrm>
        </p:spPr>
        <p:txBody>
          <a:bodyPr anchor="b"/>
          <a:lstStyle>
            <a:lvl1pPr marL="0" indent="0">
              <a:buNone/>
              <a:defRPr sz="2200" b="1"/>
            </a:lvl1pPr>
            <a:lvl2pPr marL="423168" indent="0">
              <a:buNone/>
              <a:defRPr sz="1900" b="1"/>
            </a:lvl2pPr>
            <a:lvl3pPr marL="846336" indent="0">
              <a:buNone/>
              <a:defRPr sz="1700" b="1"/>
            </a:lvl3pPr>
            <a:lvl4pPr marL="1269505" indent="0">
              <a:buNone/>
              <a:defRPr sz="1500" b="1"/>
            </a:lvl4pPr>
            <a:lvl5pPr marL="1692674" indent="0">
              <a:buNone/>
              <a:defRPr sz="1500" b="1"/>
            </a:lvl5pPr>
            <a:lvl6pPr marL="2115842" indent="0">
              <a:buNone/>
              <a:defRPr sz="1500" b="1"/>
            </a:lvl6pPr>
            <a:lvl7pPr marL="2539009" indent="0">
              <a:buNone/>
              <a:defRPr sz="1500" b="1"/>
            </a:lvl7pPr>
            <a:lvl8pPr marL="2962179" indent="0">
              <a:buNone/>
              <a:defRPr sz="1500" b="1"/>
            </a:lvl8pPr>
            <a:lvl9pPr marL="3385348" indent="0">
              <a:buNone/>
              <a:defRPr sz="1500" b="1"/>
            </a:lvl9pPr>
          </a:lstStyle>
          <a:p>
            <a:pPr lvl="0"/>
            <a:r>
              <a:rPr lang="fr-FR" smtClean="0"/>
              <a:t>Modifiez les styles du texte du masque</a:t>
            </a:r>
          </a:p>
        </p:txBody>
      </p:sp>
      <p:sp>
        <p:nvSpPr>
          <p:cNvPr id="4" name="Espace réservé du contenu 3"/>
          <p:cNvSpPr>
            <a:spLocks noGrp="1"/>
          </p:cNvSpPr>
          <p:nvPr>
            <p:ph sz="half" idx="2"/>
          </p:nvPr>
        </p:nvSpPr>
        <p:spPr>
          <a:xfrm>
            <a:off x="457920" y="2175635"/>
            <a:ext cx="4039200" cy="3950607"/>
          </a:xfrm>
        </p:spPr>
        <p:txBody>
          <a:bodyPr/>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442" y="1534584"/>
            <a:ext cx="4042080" cy="641048"/>
          </a:xfrm>
        </p:spPr>
        <p:txBody>
          <a:bodyPr anchor="b"/>
          <a:lstStyle>
            <a:lvl1pPr marL="0" indent="0">
              <a:buNone/>
              <a:defRPr sz="2200" b="1"/>
            </a:lvl1pPr>
            <a:lvl2pPr marL="423168" indent="0">
              <a:buNone/>
              <a:defRPr sz="1900" b="1"/>
            </a:lvl2pPr>
            <a:lvl3pPr marL="846336" indent="0">
              <a:buNone/>
              <a:defRPr sz="1700" b="1"/>
            </a:lvl3pPr>
            <a:lvl4pPr marL="1269505" indent="0">
              <a:buNone/>
              <a:defRPr sz="1500" b="1"/>
            </a:lvl4pPr>
            <a:lvl5pPr marL="1692674" indent="0">
              <a:buNone/>
              <a:defRPr sz="1500" b="1"/>
            </a:lvl5pPr>
            <a:lvl6pPr marL="2115842" indent="0">
              <a:buNone/>
              <a:defRPr sz="1500" b="1"/>
            </a:lvl6pPr>
            <a:lvl7pPr marL="2539009" indent="0">
              <a:buNone/>
              <a:defRPr sz="1500" b="1"/>
            </a:lvl7pPr>
            <a:lvl8pPr marL="2962179" indent="0">
              <a:buNone/>
              <a:defRPr sz="1500" b="1"/>
            </a:lvl8pPr>
            <a:lvl9pPr marL="3385348" indent="0">
              <a:buNone/>
              <a:defRPr sz="1500" b="1"/>
            </a:lvl9pPr>
          </a:lstStyle>
          <a:p>
            <a:pPr lvl="0"/>
            <a:r>
              <a:rPr lang="fr-FR" smtClean="0"/>
              <a:t>Modifiez les styles du texte du masque</a:t>
            </a:r>
          </a:p>
        </p:txBody>
      </p:sp>
      <p:sp>
        <p:nvSpPr>
          <p:cNvPr id="6" name="Espace réservé du contenu 5"/>
          <p:cNvSpPr>
            <a:spLocks noGrp="1"/>
          </p:cNvSpPr>
          <p:nvPr>
            <p:ph sz="quarter" idx="4"/>
          </p:nvPr>
        </p:nvSpPr>
        <p:spPr>
          <a:xfrm>
            <a:off x="4645442" y="2175635"/>
            <a:ext cx="4042080" cy="3950607"/>
          </a:xfrm>
        </p:spPr>
        <p:txBody>
          <a:bodyPr/>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6"/>
          <p:cNvSpPr>
            <a:spLocks noGrp="1" noChangeArrowheads="1"/>
          </p:cNvSpPr>
          <p:nvPr>
            <p:ph type="sldNum" sz="quarter" idx="10"/>
          </p:nvPr>
        </p:nvSpPr>
        <p:spPr>
          <a:ln/>
        </p:spPr>
        <p:txBody>
          <a:bodyPr/>
          <a:lstStyle>
            <a:lvl1pPr>
              <a:defRPr/>
            </a:lvl1pPr>
          </a:lstStyle>
          <a:p>
            <a:pPr>
              <a:defRPr/>
            </a:pPr>
            <a:fld id="{17C6F414-7FB9-448C-8C0F-4445DDF2D95B}" type="slidenum">
              <a:rPr lang="fr-FR"/>
              <a:pPr>
                <a:defRPr/>
              </a:pPr>
              <a:t>‹N°›</a:t>
            </a:fld>
            <a:endParaRPr lang="fr-FR"/>
          </a:p>
        </p:txBody>
      </p:sp>
    </p:spTree>
    <p:extLst>
      <p:ext uri="{BB962C8B-B14F-4D97-AF65-F5344CB8AC3E}">
        <p14:creationId xmlns:p14="http://schemas.microsoft.com/office/powerpoint/2010/main" val="25708083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8"/>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4944" indent="0" algn="ctr">
              <a:buNone/>
              <a:defRPr>
                <a:solidFill>
                  <a:schemeClr val="tx1">
                    <a:tint val="75000"/>
                  </a:schemeClr>
                </a:solidFill>
              </a:defRPr>
            </a:lvl2pPr>
            <a:lvl3pPr marL="909891" indent="0" algn="ctr">
              <a:buNone/>
              <a:defRPr>
                <a:solidFill>
                  <a:schemeClr val="tx1">
                    <a:tint val="75000"/>
                  </a:schemeClr>
                </a:solidFill>
              </a:defRPr>
            </a:lvl3pPr>
            <a:lvl4pPr marL="1364836" indent="0" algn="ctr">
              <a:buNone/>
              <a:defRPr>
                <a:solidFill>
                  <a:schemeClr val="tx1">
                    <a:tint val="75000"/>
                  </a:schemeClr>
                </a:solidFill>
              </a:defRPr>
            </a:lvl4pPr>
            <a:lvl5pPr marL="1819780" indent="0" algn="ctr">
              <a:buNone/>
              <a:defRPr>
                <a:solidFill>
                  <a:schemeClr val="tx1">
                    <a:tint val="75000"/>
                  </a:schemeClr>
                </a:solidFill>
              </a:defRPr>
            </a:lvl5pPr>
            <a:lvl6pPr marL="2274721" indent="0" algn="ctr">
              <a:buNone/>
              <a:defRPr>
                <a:solidFill>
                  <a:schemeClr val="tx1">
                    <a:tint val="75000"/>
                  </a:schemeClr>
                </a:solidFill>
              </a:defRPr>
            </a:lvl6pPr>
            <a:lvl7pPr marL="2729668" indent="0" algn="ctr">
              <a:buNone/>
              <a:defRPr>
                <a:solidFill>
                  <a:schemeClr val="tx1">
                    <a:tint val="75000"/>
                  </a:schemeClr>
                </a:solidFill>
              </a:defRPr>
            </a:lvl7pPr>
            <a:lvl8pPr marL="3184614" indent="0" algn="ctr">
              <a:buNone/>
              <a:defRPr>
                <a:solidFill>
                  <a:schemeClr val="tx1">
                    <a:tint val="75000"/>
                  </a:schemeClr>
                </a:solidFill>
              </a:defRPr>
            </a:lvl8pPr>
            <a:lvl9pPr marL="3639563"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F06886AA-CF89-4DB0-912A-EC7EF91DC553}"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29BF6A93-9C9D-4413-B87C-36DA9478104B}"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33037017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6"/>
          <p:cNvSpPr>
            <a:spLocks noGrp="1" noChangeArrowheads="1"/>
          </p:cNvSpPr>
          <p:nvPr>
            <p:ph type="sldNum" sz="quarter" idx="10"/>
          </p:nvPr>
        </p:nvSpPr>
        <p:spPr>
          <a:ln/>
        </p:spPr>
        <p:txBody>
          <a:bodyPr/>
          <a:lstStyle>
            <a:lvl1pPr>
              <a:defRPr/>
            </a:lvl1pPr>
          </a:lstStyle>
          <a:p>
            <a:pPr>
              <a:defRPr/>
            </a:pPr>
            <a:fld id="{CD1CF501-2CD3-49D0-87FA-7768E91950A7}" type="slidenum">
              <a:rPr lang="fr-FR"/>
              <a:pPr>
                <a:defRPr/>
              </a:pPr>
              <a:t>‹N°›</a:t>
            </a:fld>
            <a:endParaRPr lang="fr-FR"/>
          </a:p>
        </p:txBody>
      </p:sp>
    </p:spTree>
    <p:extLst>
      <p:ext uri="{BB962C8B-B14F-4D97-AF65-F5344CB8AC3E}">
        <p14:creationId xmlns:p14="http://schemas.microsoft.com/office/powerpoint/2010/main" val="291173461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1A411D41-D678-44B0-8AB1-E814AB674EAF}" type="slidenum">
              <a:rPr lang="fr-FR"/>
              <a:pPr>
                <a:defRPr/>
              </a:pPr>
              <a:t>‹N°›</a:t>
            </a:fld>
            <a:endParaRPr lang="fr-FR"/>
          </a:p>
        </p:txBody>
      </p:sp>
    </p:spTree>
    <p:extLst>
      <p:ext uri="{BB962C8B-B14F-4D97-AF65-F5344CB8AC3E}">
        <p14:creationId xmlns:p14="http://schemas.microsoft.com/office/powerpoint/2010/main" val="14397265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920" y="273655"/>
            <a:ext cx="3008160" cy="1161143"/>
          </a:xfrm>
        </p:spPr>
        <p:txBody>
          <a:bodyPr anchor="b"/>
          <a:lstStyle>
            <a:lvl1pPr algn="l">
              <a:defRPr sz="1900" b="1"/>
            </a:lvl1pPr>
          </a:lstStyle>
          <a:p>
            <a:r>
              <a:rPr lang="fr-FR" smtClean="0"/>
              <a:t>Modifiez le style du titre</a:t>
            </a:r>
            <a:endParaRPr lang="fr-FR"/>
          </a:p>
        </p:txBody>
      </p:sp>
      <p:sp>
        <p:nvSpPr>
          <p:cNvPr id="3" name="Espace réservé du contenu 2"/>
          <p:cNvSpPr>
            <a:spLocks noGrp="1"/>
          </p:cNvSpPr>
          <p:nvPr>
            <p:ph idx="1"/>
          </p:nvPr>
        </p:nvSpPr>
        <p:spPr>
          <a:xfrm>
            <a:off x="3575524" y="273655"/>
            <a:ext cx="5112000" cy="5852583"/>
          </a:xfrm>
        </p:spPr>
        <p:txBody>
          <a:bodyPr/>
          <a:lstStyle>
            <a:lvl1pPr>
              <a:defRPr sz="30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920" y="1434798"/>
            <a:ext cx="3008160" cy="4691440"/>
          </a:xfrm>
        </p:spPr>
        <p:txBody>
          <a:bodyPr/>
          <a:lstStyle>
            <a:lvl1pPr marL="0" indent="0">
              <a:buNone/>
              <a:defRPr sz="1300"/>
            </a:lvl1pPr>
            <a:lvl2pPr marL="423168" indent="0">
              <a:buNone/>
              <a:defRPr sz="1100"/>
            </a:lvl2pPr>
            <a:lvl3pPr marL="846336" indent="0">
              <a:buNone/>
              <a:defRPr sz="900"/>
            </a:lvl3pPr>
            <a:lvl4pPr marL="1269505" indent="0">
              <a:buNone/>
              <a:defRPr sz="800"/>
            </a:lvl4pPr>
            <a:lvl5pPr marL="1692674" indent="0">
              <a:buNone/>
              <a:defRPr sz="800"/>
            </a:lvl5pPr>
            <a:lvl6pPr marL="2115842" indent="0">
              <a:buNone/>
              <a:defRPr sz="800"/>
            </a:lvl6pPr>
            <a:lvl7pPr marL="2539009" indent="0">
              <a:buNone/>
              <a:defRPr sz="800"/>
            </a:lvl7pPr>
            <a:lvl8pPr marL="2962179" indent="0">
              <a:buNone/>
              <a:defRPr sz="800"/>
            </a:lvl8pPr>
            <a:lvl9pPr marL="3385348" indent="0">
              <a:buNone/>
              <a:defRPr sz="800"/>
            </a:lvl9pPr>
          </a:lstStyle>
          <a:p>
            <a:pPr lvl="0"/>
            <a:r>
              <a:rPr lang="fr-FR" smtClean="0"/>
              <a:t>Modifiez les styles du texte du masque</a:t>
            </a:r>
          </a:p>
        </p:txBody>
      </p:sp>
      <p:sp>
        <p:nvSpPr>
          <p:cNvPr id="5" name="Rectangle 6"/>
          <p:cNvSpPr>
            <a:spLocks noGrp="1" noChangeArrowheads="1"/>
          </p:cNvSpPr>
          <p:nvPr>
            <p:ph type="sldNum" sz="quarter" idx="10"/>
          </p:nvPr>
        </p:nvSpPr>
        <p:spPr>
          <a:ln/>
        </p:spPr>
        <p:txBody>
          <a:bodyPr/>
          <a:lstStyle>
            <a:lvl1pPr>
              <a:defRPr/>
            </a:lvl1pPr>
          </a:lstStyle>
          <a:p>
            <a:pPr>
              <a:defRPr/>
            </a:pPr>
            <a:fld id="{1108CFB6-AE48-4409-8C7D-CFCAB3CA97AF}" type="slidenum">
              <a:rPr lang="fr-FR"/>
              <a:pPr>
                <a:defRPr/>
              </a:pPr>
              <a:t>‹N°›</a:t>
            </a:fld>
            <a:endParaRPr lang="fr-FR"/>
          </a:p>
        </p:txBody>
      </p:sp>
    </p:spTree>
    <p:extLst>
      <p:ext uri="{BB962C8B-B14F-4D97-AF65-F5344CB8AC3E}">
        <p14:creationId xmlns:p14="http://schemas.microsoft.com/office/powerpoint/2010/main" val="403488974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804" y="4800298"/>
            <a:ext cx="5486400" cy="566964"/>
          </a:xfrm>
        </p:spPr>
        <p:txBody>
          <a:bodyPr anchor="b"/>
          <a:lstStyle>
            <a:lvl1pPr algn="l">
              <a:defRPr sz="1900" b="1"/>
            </a:lvl1pPr>
          </a:lstStyle>
          <a:p>
            <a:r>
              <a:rPr lang="fr-FR" smtClean="0"/>
              <a:t>Modifiez le style du titre</a:t>
            </a:r>
            <a:endParaRPr lang="fr-FR"/>
          </a:p>
        </p:txBody>
      </p:sp>
      <p:sp>
        <p:nvSpPr>
          <p:cNvPr id="3" name="Espace réservé pour une image  2"/>
          <p:cNvSpPr>
            <a:spLocks noGrp="1"/>
          </p:cNvSpPr>
          <p:nvPr>
            <p:ph type="pic" idx="1"/>
          </p:nvPr>
        </p:nvSpPr>
        <p:spPr>
          <a:xfrm>
            <a:off x="1792804" y="612325"/>
            <a:ext cx="5486400" cy="4115405"/>
          </a:xfrm>
        </p:spPr>
        <p:txBody>
          <a:bodyPr/>
          <a:lstStyle>
            <a:lvl1pPr marL="0" indent="0">
              <a:buNone/>
              <a:defRPr sz="3000"/>
            </a:lvl1pPr>
            <a:lvl2pPr marL="423168" indent="0">
              <a:buNone/>
              <a:defRPr sz="2600"/>
            </a:lvl2pPr>
            <a:lvl3pPr marL="846336" indent="0">
              <a:buNone/>
              <a:defRPr sz="2200"/>
            </a:lvl3pPr>
            <a:lvl4pPr marL="1269505" indent="0">
              <a:buNone/>
              <a:defRPr sz="1900"/>
            </a:lvl4pPr>
            <a:lvl5pPr marL="1692674" indent="0">
              <a:buNone/>
              <a:defRPr sz="1900"/>
            </a:lvl5pPr>
            <a:lvl6pPr marL="2115842" indent="0">
              <a:buNone/>
              <a:defRPr sz="1900"/>
            </a:lvl6pPr>
            <a:lvl7pPr marL="2539009" indent="0">
              <a:buNone/>
              <a:defRPr sz="1900"/>
            </a:lvl7pPr>
            <a:lvl8pPr marL="2962179" indent="0">
              <a:buNone/>
              <a:defRPr sz="1900"/>
            </a:lvl8pPr>
            <a:lvl9pPr marL="3385348" indent="0">
              <a:buNone/>
              <a:defRPr sz="1900"/>
            </a:lvl9pPr>
          </a:lstStyle>
          <a:p>
            <a:pPr lvl="0"/>
            <a:endParaRPr lang="fr-FR" noProof="0" smtClean="0"/>
          </a:p>
        </p:txBody>
      </p:sp>
      <p:sp>
        <p:nvSpPr>
          <p:cNvPr id="4" name="Espace réservé du texte 3"/>
          <p:cNvSpPr>
            <a:spLocks noGrp="1"/>
          </p:cNvSpPr>
          <p:nvPr>
            <p:ph type="body" sz="half" idx="2"/>
          </p:nvPr>
        </p:nvSpPr>
        <p:spPr>
          <a:xfrm>
            <a:off x="1792804" y="5367262"/>
            <a:ext cx="5486400" cy="804333"/>
          </a:xfrm>
        </p:spPr>
        <p:txBody>
          <a:bodyPr/>
          <a:lstStyle>
            <a:lvl1pPr marL="0" indent="0">
              <a:buNone/>
              <a:defRPr sz="1300"/>
            </a:lvl1pPr>
            <a:lvl2pPr marL="423168" indent="0">
              <a:buNone/>
              <a:defRPr sz="1100"/>
            </a:lvl2pPr>
            <a:lvl3pPr marL="846336" indent="0">
              <a:buNone/>
              <a:defRPr sz="900"/>
            </a:lvl3pPr>
            <a:lvl4pPr marL="1269505" indent="0">
              <a:buNone/>
              <a:defRPr sz="800"/>
            </a:lvl4pPr>
            <a:lvl5pPr marL="1692674" indent="0">
              <a:buNone/>
              <a:defRPr sz="800"/>
            </a:lvl5pPr>
            <a:lvl6pPr marL="2115842" indent="0">
              <a:buNone/>
              <a:defRPr sz="800"/>
            </a:lvl6pPr>
            <a:lvl7pPr marL="2539009" indent="0">
              <a:buNone/>
              <a:defRPr sz="800"/>
            </a:lvl7pPr>
            <a:lvl8pPr marL="2962179" indent="0">
              <a:buNone/>
              <a:defRPr sz="800"/>
            </a:lvl8pPr>
            <a:lvl9pPr marL="3385348" indent="0">
              <a:buNone/>
              <a:defRPr sz="800"/>
            </a:lvl9pPr>
          </a:lstStyle>
          <a:p>
            <a:pPr lvl="0"/>
            <a:r>
              <a:rPr lang="fr-FR" smtClean="0"/>
              <a:t>Modifiez les styles du texte du masque</a:t>
            </a:r>
          </a:p>
        </p:txBody>
      </p:sp>
      <p:sp>
        <p:nvSpPr>
          <p:cNvPr id="5" name="Rectangle 6"/>
          <p:cNvSpPr>
            <a:spLocks noGrp="1" noChangeArrowheads="1"/>
          </p:cNvSpPr>
          <p:nvPr>
            <p:ph type="sldNum" sz="quarter" idx="10"/>
          </p:nvPr>
        </p:nvSpPr>
        <p:spPr>
          <a:ln/>
        </p:spPr>
        <p:txBody>
          <a:bodyPr/>
          <a:lstStyle>
            <a:lvl1pPr>
              <a:defRPr/>
            </a:lvl1pPr>
          </a:lstStyle>
          <a:p>
            <a:pPr>
              <a:defRPr/>
            </a:pPr>
            <a:fld id="{BB90CB27-3B00-4B87-B249-1F5B9BC217C3}" type="slidenum">
              <a:rPr lang="fr-FR"/>
              <a:pPr>
                <a:defRPr/>
              </a:pPr>
              <a:t>‹N°›</a:t>
            </a:fld>
            <a:endParaRPr lang="fr-FR"/>
          </a:p>
        </p:txBody>
      </p:sp>
    </p:spTree>
    <p:extLst>
      <p:ext uri="{BB962C8B-B14F-4D97-AF65-F5344CB8AC3E}">
        <p14:creationId xmlns:p14="http://schemas.microsoft.com/office/powerpoint/2010/main" val="332232915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ln/>
        </p:spPr>
        <p:txBody>
          <a:bodyPr/>
          <a:lstStyle>
            <a:lvl1pPr>
              <a:defRPr/>
            </a:lvl1pPr>
          </a:lstStyle>
          <a:p>
            <a:pPr>
              <a:defRPr/>
            </a:pPr>
            <a:fld id="{67B35A96-674F-4015-89FB-D3F74E0BD8EB}" type="slidenum">
              <a:rPr lang="fr-FR"/>
              <a:pPr>
                <a:defRPr/>
              </a:pPr>
              <a:t>‹N°›</a:t>
            </a:fld>
            <a:endParaRPr lang="fr-FR"/>
          </a:p>
        </p:txBody>
      </p:sp>
    </p:spTree>
    <p:extLst>
      <p:ext uri="{BB962C8B-B14F-4D97-AF65-F5344CB8AC3E}">
        <p14:creationId xmlns:p14="http://schemas.microsoft.com/office/powerpoint/2010/main" val="229080980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60800" y="1028095"/>
            <a:ext cx="2187360" cy="5418667"/>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195842" y="1028095"/>
            <a:ext cx="6426720" cy="541866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ln/>
        </p:spPr>
        <p:txBody>
          <a:bodyPr/>
          <a:lstStyle>
            <a:lvl1pPr>
              <a:defRPr/>
            </a:lvl1pPr>
          </a:lstStyle>
          <a:p>
            <a:pPr>
              <a:defRPr/>
            </a:pPr>
            <a:fld id="{75FABB27-6879-46FD-8667-D331FB28BB6A}" type="slidenum">
              <a:rPr lang="fr-FR"/>
              <a:pPr>
                <a:defRPr/>
              </a:pPr>
              <a:t>‹N°›</a:t>
            </a:fld>
            <a:endParaRPr lang="fr-FR"/>
          </a:p>
        </p:txBody>
      </p:sp>
    </p:spTree>
    <p:extLst>
      <p:ext uri="{BB962C8B-B14F-4D97-AF65-F5344CB8AC3E}">
        <p14:creationId xmlns:p14="http://schemas.microsoft.com/office/powerpoint/2010/main" val="107830207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56.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95840" y="1028095"/>
            <a:ext cx="8752320" cy="479274"/>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195842" y="1646468"/>
            <a:ext cx="4307040" cy="480029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1120" y="1646468"/>
            <a:ext cx="4307040" cy="480029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6"/>
          <p:cNvSpPr>
            <a:spLocks noGrp="1" noChangeArrowheads="1"/>
          </p:cNvSpPr>
          <p:nvPr>
            <p:ph type="sldNum" sz="quarter" idx="10"/>
          </p:nvPr>
        </p:nvSpPr>
        <p:spPr>
          <a:ln/>
        </p:spPr>
        <p:txBody>
          <a:bodyPr/>
          <a:lstStyle>
            <a:lvl1pPr>
              <a:defRPr/>
            </a:lvl1pPr>
          </a:lstStyle>
          <a:p>
            <a:pPr>
              <a:defRPr/>
            </a:pPr>
            <a:fld id="{42B71D0E-18A3-4B75-8636-C49009161133}" type="slidenum">
              <a:rPr lang="fr-FR"/>
              <a:pPr>
                <a:defRPr/>
              </a:pPr>
              <a:t>‹N°›</a:t>
            </a:fld>
            <a:endParaRPr lang="fr-FR"/>
          </a:p>
        </p:txBody>
      </p:sp>
    </p:spTree>
    <p:extLst>
      <p:ext uri="{BB962C8B-B14F-4D97-AF65-F5344CB8AC3E}">
        <p14:creationId xmlns:p14="http://schemas.microsoft.com/office/powerpoint/2010/main" val="16726622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a:xfrm>
            <a:off x="1041400" y="1981200"/>
            <a:ext cx="7543800" cy="4546600"/>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047063FB-A3C5-49A1-B6C5-8D86176B3CDC}"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2B5BCF75-5F66-4968-BB96-2B8F91A4619B}"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30532707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41"/>
            <a:ext cx="7772400" cy="1362075"/>
          </a:xfrm>
        </p:spPr>
        <p:txBody>
          <a:bodyPr/>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4944" indent="0">
              <a:buNone/>
              <a:defRPr sz="1800">
                <a:solidFill>
                  <a:schemeClr val="tx1">
                    <a:tint val="75000"/>
                  </a:schemeClr>
                </a:solidFill>
              </a:defRPr>
            </a:lvl2pPr>
            <a:lvl3pPr marL="909891" indent="0">
              <a:buNone/>
              <a:defRPr sz="1600">
                <a:solidFill>
                  <a:schemeClr val="tx1">
                    <a:tint val="75000"/>
                  </a:schemeClr>
                </a:solidFill>
              </a:defRPr>
            </a:lvl3pPr>
            <a:lvl4pPr marL="1364836" indent="0">
              <a:buNone/>
              <a:defRPr sz="1400">
                <a:solidFill>
                  <a:schemeClr val="tx1">
                    <a:tint val="75000"/>
                  </a:schemeClr>
                </a:solidFill>
              </a:defRPr>
            </a:lvl4pPr>
            <a:lvl5pPr marL="1819780" indent="0">
              <a:buNone/>
              <a:defRPr sz="1400">
                <a:solidFill>
                  <a:schemeClr val="tx1">
                    <a:tint val="75000"/>
                  </a:schemeClr>
                </a:solidFill>
              </a:defRPr>
            </a:lvl5pPr>
            <a:lvl6pPr marL="2274721" indent="0">
              <a:buNone/>
              <a:defRPr sz="1400">
                <a:solidFill>
                  <a:schemeClr val="tx1">
                    <a:tint val="75000"/>
                  </a:schemeClr>
                </a:solidFill>
              </a:defRPr>
            </a:lvl6pPr>
            <a:lvl7pPr marL="2729668" indent="0">
              <a:buNone/>
              <a:defRPr sz="1400">
                <a:solidFill>
                  <a:schemeClr val="tx1">
                    <a:tint val="75000"/>
                  </a:schemeClr>
                </a:solidFill>
              </a:defRPr>
            </a:lvl7pPr>
            <a:lvl8pPr marL="3184614" indent="0">
              <a:buNone/>
              <a:defRPr sz="1400">
                <a:solidFill>
                  <a:schemeClr val="tx1">
                    <a:tint val="75000"/>
                  </a:schemeClr>
                </a:solidFill>
              </a:defRPr>
            </a:lvl8pPr>
            <a:lvl9pPr marL="3639563"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E7EA4885-45C4-4B19-B191-FF6DC03359D3}"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EEDF4643-BC39-4DA0-8C5B-35432CE003D2}"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212722797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1041400" y="1600241"/>
            <a:ext cx="3632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838700" y="1600241"/>
            <a:ext cx="3746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e la date 4"/>
          <p:cNvSpPr>
            <a:spLocks noGrp="1"/>
          </p:cNvSpPr>
          <p:nvPr>
            <p:ph type="dt" sz="half" idx="10"/>
          </p:nvPr>
        </p:nvSpPr>
        <p:spPr/>
        <p:txBody>
          <a:bodyPr/>
          <a:lstStyle>
            <a:lvl1pPr>
              <a:defRPr/>
            </a:lvl1pPr>
          </a:lstStyle>
          <a:p>
            <a:pPr>
              <a:defRPr/>
            </a:pPr>
            <a:fld id="{04263570-9784-4145-9997-F76D774D7474}" type="datetime1">
              <a:rPr lang="fr-FR">
                <a:solidFill>
                  <a:srgbClr val="000000">
                    <a:tint val="75000"/>
                  </a:srgbClr>
                </a:solidFill>
              </a:rPr>
              <a:pPr>
                <a:defRPr/>
              </a:pPr>
              <a:t>18/04/2014</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7" name="Espace réservé du numéro de diapositive 6"/>
          <p:cNvSpPr>
            <a:spLocks noGrp="1"/>
          </p:cNvSpPr>
          <p:nvPr>
            <p:ph type="sldNum" sz="quarter" idx="12"/>
          </p:nvPr>
        </p:nvSpPr>
        <p:spPr/>
        <p:txBody>
          <a:bodyPr/>
          <a:lstStyle>
            <a:lvl1pPr>
              <a:defRPr/>
            </a:lvl1pPr>
          </a:lstStyle>
          <a:p>
            <a:pPr>
              <a:defRPr/>
            </a:pPr>
            <a:fld id="{1D5DDD69-CB48-40F1-AEBA-3135976E47A6}"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30831833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4944" indent="0">
              <a:buNone/>
              <a:defRPr sz="2000" b="1"/>
            </a:lvl2pPr>
            <a:lvl3pPr marL="909891" indent="0">
              <a:buNone/>
              <a:defRPr sz="1800" b="1"/>
            </a:lvl3pPr>
            <a:lvl4pPr marL="1364836" indent="0">
              <a:buNone/>
              <a:defRPr sz="1600" b="1"/>
            </a:lvl4pPr>
            <a:lvl5pPr marL="1819780" indent="0">
              <a:buNone/>
              <a:defRPr sz="1600" b="1"/>
            </a:lvl5pPr>
            <a:lvl6pPr marL="2274721" indent="0">
              <a:buNone/>
              <a:defRPr sz="1600" b="1"/>
            </a:lvl6pPr>
            <a:lvl7pPr marL="2729668" indent="0">
              <a:buNone/>
              <a:defRPr sz="1600" b="1"/>
            </a:lvl7pPr>
            <a:lvl8pPr marL="3184614" indent="0">
              <a:buNone/>
              <a:defRPr sz="1600" b="1"/>
            </a:lvl8pPr>
            <a:lvl9pPr marL="3639563"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4944" indent="0">
              <a:buNone/>
              <a:defRPr sz="2000" b="1"/>
            </a:lvl2pPr>
            <a:lvl3pPr marL="909891" indent="0">
              <a:buNone/>
              <a:defRPr sz="1800" b="1"/>
            </a:lvl3pPr>
            <a:lvl4pPr marL="1364836" indent="0">
              <a:buNone/>
              <a:defRPr sz="1600" b="1"/>
            </a:lvl4pPr>
            <a:lvl5pPr marL="1819780" indent="0">
              <a:buNone/>
              <a:defRPr sz="1600" b="1"/>
            </a:lvl5pPr>
            <a:lvl6pPr marL="2274721" indent="0">
              <a:buNone/>
              <a:defRPr sz="1600" b="1"/>
            </a:lvl6pPr>
            <a:lvl7pPr marL="2729668" indent="0">
              <a:buNone/>
              <a:defRPr sz="1600" b="1"/>
            </a:lvl7pPr>
            <a:lvl8pPr marL="3184614" indent="0">
              <a:buNone/>
              <a:defRPr sz="1600" b="1"/>
            </a:lvl8pPr>
            <a:lvl9pPr marL="3639563"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pPr>
              <a:defRPr/>
            </a:pPr>
            <a:fld id="{E7C16F14-4E88-4116-88BE-125214F6D44B}" type="datetime1">
              <a:rPr lang="fr-FR">
                <a:solidFill>
                  <a:srgbClr val="000000">
                    <a:tint val="75000"/>
                  </a:srgbClr>
                </a:solidFill>
              </a:rPr>
              <a:pPr>
                <a:defRPr/>
              </a:pPr>
              <a:t>18/04/2014</a:t>
            </a:fld>
            <a:endParaRPr lang="fr-FR">
              <a:solidFill>
                <a:srgbClr val="000000">
                  <a:tint val="75000"/>
                </a:srgbClr>
              </a:solidFill>
            </a:endParaRPr>
          </a:p>
        </p:txBody>
      </p:sp>
      <p:sp>
        <p:nvSpPr>
          <p:cNvPr id="8" name="Espace réservé du pied de page 7"/>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9" name="Espace réservé du numéro de diapositive 8"/>
          <p:cNvSpPr>
            <a:spLocks noGrp="1"/>
          </p:cNvSpPr>
          <p:nvPr>
            <p:ph type="sldNum" sz="quarter" idx="12"/>
          </p:nvPr>
        </p:nvSpPr>
        <p:spPr/>
        <p:txBody>
          <a:bodyPr/>
          <a:lstStyle>
            <a:lvl1pPr>
              <a:defRPr/>
            </a:lvl1pPr>
          </a:lstStyle>
          <a:p>
            <a:pPr>
              <a:defRPr/>
            </a:pPr>
            <a:fld id="{70EA1BAA-4155-4E35-A6F0-CE837FA5B10D}"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53670689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C4BA92CB-9CC1-4A58-A2A2-A2D3B9CCD700}" type="datetimeFigureOut">
              <a:rPr lang="fr-FR" smtClean="0"/>
              <a:t>18/04/2014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2E90098-2CE2-4BE5-BDE4-361AB99B99F7}" type="slidenum">
              <a:rPr lang="fr-FR" smtClean="0"/>
              <a:t>‹N°›</a:t>
            </a:fld>
            <a:endParaRPr lang="fr-F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lvl1pPr>
              <a:defRPr/>
            </a:lvl1pPr>
          </a:lstStyle>
          <a:p>
            <a:pPr>
              <a:defRPr/>
            </a:pPr>
            <a:fld id="{1FABAF49-D705-4D3E-A072-9B34FAF7C197}" type="datetime1">
              <a:rPr lang="fr-FR">
                <a:solidFill>
                  <a:srgbClr val="000000">
                    <a:tint val="75000"/>
                  </a:srgbClr>
                </a:solidFill>
              </a:rPr>
              <a:pPr>
                <a:defRPr/>
              </a:pPr>
              <a:t>18/04/2014</a:t>
            </a:fld>
            <a:endParaRPr lang="fr-FR">
              <a:solidFill>
                <a:srgbClr val="000000">
                  <a:tint val="75000"/>
                </a:srgbClr>
              </a:solidFill>
            </a:endParaRPr>
          </a:p>
        </p:txBody>
      </p:sp>
      <p:sp>
        <p:nvSpPr>
          <p:cNvPr id="4" name="Espace réservé du pied de page 3"/>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5" name="Espace réservé du numéro de diapositive 4"/>
          <p:cNvSpPr>
            <a:spLocks noGrp="1"/>
          </p:cNvSpPr>
          <p:nvPr>
            <p:ph type="sldNum" sz="quarter" idx="12"/>
          </p:nvPr>
        </p:nvSpPr>
        <p:spPr/>
        <p:txBody>
          <a:bodyPr/>
          <a:lstStyle>
            <a:lvl1pPr>
              <a:defRPr/>
            </a:lvl1pPr>
          </a:lstStyle>
          <a:p>
            <a:pPr>
              <a:defRPr/>
            </a:pPr>
            <a:fld id="{A4A1DA42-6C14-4270-B435-5F40697EE808}"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116901344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fld id="{6174CB33-87B0-45DA-9540-A832990BD6C5}" type="datetime1">
              <a:rPr lang="fr-FR">
                <a:solidFill>
                  <a:srgbClr val="000000">
                    <a:tint val="75000"/>
                  </a:srgbClr>
                </a:solidFill>
              </a:rPr>
              <a:pPr>
                <a:defRPr/>
              </a:pPr>
              <a:t>18/04/2014</a:t>
            </a:fld>
            <a:endParaRPr lang="fr-FR">
              <a:solidFill>
                <a:srgbClr val="000000">
                  <a:tint val="75000"/>
                </a:srgbClr>
              </a:solidFill>
            </a:endParaRPr>
          </a:p>
        </p:txBody>
      </p:sp>
      <p:sp>
        <p:nvSpPr>
          <p:cNvPr id="3" name="Espace réservé du pied de page 2"/>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4" name="Espace réservé du numéro de diapositive 3"/>
          <p:cNvSpPr>
            <a:spLocks noGrp="1"/>
          </p:cNvSpPr>
          <p:nvPr>
            <p:ph type="sldNum" sz="quarter" idx="12"/>
          </p:nvPr>
        </p:nvSpPr>
        <p:spPr/>
        <p:txBody>
          <a:bodyPr/>
          <a:lstStyle>
            <a:lvl1pPr>
              <a:defRPr/>
            </a:lvl1pPr>
          </a:lstStyle>
          <a:p>
            <a:pPr>
              <a:defRPr/>
            </a:pPr>
            <a:fld id="{AA8CA919-1D50-40AC-998E-B0EE89A7915B}"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259310973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90641" y="565533"/>
            <a:ext cx="2302063" cy="869607"/>
          </a:xfrm>
        </p:spPr>
        <p:txBody>
          <a:bodyPr/>
          <a:lstStyle>
            <a:lvl1pPr algn="l">
              <a:defRPr sz="2000" b="1"/>
            </a:lvl1pPr>
          </a:lstStyle>
          <a:p>
            <a:r>
              <a:rPr lang="fr-FR" dirty="0" smtClean="0"/>
              <a:t>Cliquez et modifiez le titre</a:t>
            </a:r>
            <a:endParaRPr lang="fr-FR" dirty="0"/>
          </a:p>
        </p:txBody>
      </p:sp>
      <p:sp>
        <p:nvSpPr>
          <p:cNvPr id="3" name="Espace réservé du contenu 2"/>
          <p:cNvSpPr>
            <a:spLocks noGrp="1"/>
          </p:cNvSpPr>
          <p:nvPr>
            <p:ph idx="1"/>
          </p:nvPr>
        </p:nvSpPr>
        <p:spPr>
          <a:xfrm>
            <a:off x="3292667" y="565493"/>
            <a:ext cx="5279837" cy="556067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p:nvPr>
        </p:nvSpPr>
        <p:spPr>
          <a:xfrm>
            <a:off x="990641" y="1866908"/>
            <a:ext cx="2302063" cy="4259263"/>
          </a:xfrm>
          <a:prstGeom prst="rect">
            <a:avLst/>
          </a:prstGeom>
        </p:spPr>
        <p:txBody>
          <a:bodyPr/>
          <a:lstStyle>
            <a:lvl1pPr marL="0" indent="0">
              <a:buNone/>
              <a:defRPr sz="1400"/>
            </a:lvl1pPr>
            <a:lvl2pPr marL="454944" indent="0">
              <a:buNone/>
              <a:defRPr sz="1200"/>
            </a:lvl2pPr>
            <a:lvl3pPr marL="909891" indent="0">
              <a:buNone/>
              <a:defRPr sz="1000"/>
            </a:lvl3pPr>
            <a:lvl4pPr marL="1364836" indent="0">
              <a:buNone/>
              <a:defRPr sz="900"/>
            </a:lvl4pPr>
            <a:lvl5pPr marL="1819780" indent="0">
              <a:buNone/>
              <a:defRPr sz="900"/>
            </a:lvl5pPr>
            <a:lvl6pPr marL="2274721" indent="0">
              <a:buNone/>
              <a:defRPr sz="900"/>
            </a:lvl6pPr>
            <a:lvl7pPr marL="2729668" indent="0">
              <a:buNone/>
              <a:defRPr sz="900"/>
            </a:lvl7pPr>
            <a:lvl8pPr marL="3184614" indent="0">
              <a:buNone/>
              <a:defRPr sz="900"/>
            </a:lvl8pPr>
            <a:lvl9pPr marL="3639563" indent="0">
              <a:buNone/>
              <a:defRPr sz="900"/>
            </a:lvl9pPr>
          </a:lstStyle>
          <a:p>
            <a:pPr lvl="0"/>
            <a:r>
              <a:rPr lang="fr-FR" dirty="0"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75D2B698-FEAE-4473-8601-C5747350492D}" type="datetime1">
              <a:rPr lang="fr-FR">
                <a:solidFill>
                  <a:srgbClr val="000000">
                    <a:tint val="75000"/>
                  </a:srgbClr>
                </a:solidFill>
              </a:rPr>
              <a:pPr>
                <a:defRPr/>
              </a:pPr>
              <a:t>18/04/2014</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7" name="Espace réservé du numéro de diapositive 6"/>
          <p:cNvSpPr>
            <a:spLocks noGrp="1"/>
          </p:cNvSpPr>
          <p:nvPr>
            <p:ph type="sldNum" sz="quarter" idx="12"/>
          </p:nvPr>
        </p:nvSpPr>
        <p:spPr/>
        <p:txBody>
          <a:bodyPr/>
          <a:lstStyle>
            <a:lvl1pPr>
              <a:defRPr/>
            </a:lvl1pPr>
          </a:lstStyle>
          <a:p>
            <a:pPr>
              <a:defRPr/>
            </a:pPr>
            <a:fld id="{6940F692-7B95-4A25-A9BF-409949DA3D10}"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296164518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4944" indent="0">
              <a:buNone/>
              <a:defRPr sz="2800"/>
            </a:lvl2pPr>
            <a:lvl3pPr marL="909891" indent="0">
              <a:buNone/>
              <a:defRPr sz="2400"/>
            </a:lvl3pPr>
            <a:lvl4pPr marL="1364836" indent="0">
              <a:buNone/>
              <a:defRPr sz="2000"/>
            </a:lvl4pPr>
            <a:lvl5pPr marL="1819780" indent="0">
              <a:buNone/>
              <a:defRPr sz="2000"/>
            </a:lvl5pPr>
            <a:lvl6pPr marL="2274721" indent="0">
              <a:buNone/>
              <a:defRPr sz="2000"/>
            </a:lvl6pPr>
            <a:lvl7pPr marL="2729668" indent="0">
              <a:buNone/>
              <a:defRPr sz="2000"/>
            </a:lvl7pPr>
            <a:lvl8pPr marL="3184614" indent="0">
              <a:buNone/>
              <a:defRPr sz="2000"/>
            </a:lvl8pPr>
            <a:lvl9pPr marL="3639563" indent="0">
              <a:buNone/>
              <a:defRPr sz="2000"/>
            </a:lvl9pPr>
          </a:lstStyle>
          <a:p>
            <a:pPr lvl="0"/>
            <a:endParaRPr lang="fr-FR" noProof="0"/>
          </a:p>
        </p:txBody>
      </p:sp>
      <p:sp>
        <p:nvSpPr>
          <p:cNvPr id="4" name="Espace réservé du texte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4944" indent="0">
              <a:buNone/>
              <a:defRPr sz="1200"/>
            </a:lvl2pPr>
            <a:lvl3pPr marL="909891" indent="0">
              <a:buNone/>
              <a:defRPr sz="1000"/>
            </a:lvl3pPr>
            <a:lvl4pPr marL="1364836" indent="0">
              <a:buNone/>
              <a:defRPr sz="900"/>
            </a:lvl4pPr>
            <a:lvl5pPr marL="1819780" indent="0">
              <a:buNone/>
              <a:defRPr sz="900"/>
            </a:lvl5pPr>
            <a:lvl6pPr marL="2274721" indent="0">
              <a:buNone/>
              <a:defRPr sz="900"/>
            </a:lvl6pPr>
            <a:lvl7pPr marL="2729668" indent="0">
              <a:buNone/>
              <a:defRPr sz="900"/>
            </a:lvl7pPr>
            <a:lvl8pPr marL="3184614" indent="0">
              <a:buNone/>
              <a:defRPr sz="900"/>
            </a:lvl8pPr>
            <a:lvl9pPr marL="3639563"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DA5338B3-A7B2-4249-BE43-3BBDB576CBC6}" type="datetime1">
              <a:rPr lang="fr-FR">
                <a:solidFill>
                  <a:srgbClr val="000000">
                    <a:tint val="75000"/>
                  </a:srgbClr>
                </a:solidFill>
              </a:rPr>
              <a:pPr>
                <a:defRPr/>
              </a:pPr>
              <a:t>18/04/2014</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7" name="Espace réservé du numéro de diapositive 6"/>
          <p:cNvSpPr>
            <a:spLocks noGrp="1"/>
          </p:cNvSpPr>
          <p:nvPr>
            <p:ph type="sldNum" sz="quarter" idx="12"/>
          </p:nvPr>
        </p:nvSpPr>
        <p:spPr/>
        <p:txBody>
          <a:bodyPr/>
          <a:lstStyle>
            <a:lvl1pPr>
              <a:defRPr/>
            </a:lvl1pPr>
          </a:lstStyle>
          <a:p>
            <a:pPr>
              <a:defRPr/>
            </a:pPr>
            <a:fld id="{6ED92AC5-1D63-4FF2-AC8C-6E62C501D63E}"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376561402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a:xfrm>
            <a:off x="1041400" y="1600200"/>
            <a:ext cx="7543800" cy="4953000"/>
          </a:xfrm>
          <a:prstGeom prst="rect">
            <a:avLst/>
          </a:prstGeom>
        </p:spPr>
        <p:txBody>
          <a:bodyPr vert="eaVert"/>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3DB25044-FF33-49CB-B13C-2EF820CCB3D4}"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31A9E5D3-4B08-45E4-A75C-532B3C50E3E8}"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31097683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1" y="565492"/>
            <a:ext cx="2057400" cy="5962307"/>
          </a:xfrm>
        </p:spPr>
        <p:txBody>
          <a:bodyPr vert="eaVert"/>
          <a:lstStyle/>
          <a:p>
            <a:r>
              <a:rPr lang="fr-FR" dirty="0" smtClean="0"/>
              <a:t>Cliquez et modifiez le titre</a:t>
            </a:r>
            <a:endParaRPr lang="fr-FR" dirty="0"/>
          </a:p>
        </p:txBody>
      </p:sp>
      <p:sp>
        <p:nvSpPr>
          <p:cNvPr id="3" name="Espace réservé du texte vertical 2"/>
          <p:cNvSpPr>
            <a:spLocks noGrp="1"/>
          </p:cNvSpPr>
          <p:nvPr>
            <p:ph type="body" orient="vert" idx="1"/>
          </p:nvPr>
        </p:nvSpPr>
        <p:spPr>
          <a:xfrm>
            <a:off x="457200" y="565497"/>
            <a:ext cx="6019800" cy="5962306"/>
          </a:xfrm>
          <a:prstGeom prst="rect">
            <a:avLst/>
          </a:prstGeom>
        </p:spPr>
        <p:txBody>
          <a:bodyPr vert="eaVert"/>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1A0E1976-CE93-407B-955C-00B0082DECCC}"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F2628E98-6000-4189-B349-8790E15C46F4}"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367852572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8"/>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4944" indent="0" algn="ctr">
              <a:buNone/>
              <a:defRPr>
                <a:solidFill>
                  <a:schemeClr val="tx1">
                    <a:tint val="75000"/>
                  </a:schemeClr>
                </a:solidFill>
              </a:defRPr>
            </a:lvl2pPr>
            <a:lvl3pPr marL="909891" indent="0" algn="ctr">
              <a:buNone/>
              <a:defRPr>
                <a:solidFill>
                  <a:schemeClr val="tx1">
                    <a:tint val="75000"/>
                  </a:schemeClr>
                </a:solidFill>
              </a:defRPr>
            </a:lvl3pPr>
            <a:lvl4pPr marL="1364836" indent="0" algn="ctr">
              <a:buNone/>
              <a:defRPr>
                <a:solidFill>
                  <a:schemeClr val="tx1">
                    <a:tint val="75000"/>
                  </a:schemeClr>
                </a:solidFill>
              </a:defRPr>
            </a:lvl4pPr>
            <a:lvl5pPr marL="1819780" indent="0" algn="ctr">
              <a:buNone/>
              <a:defRPr>
                <a:solidFill>
                  <a:schemeClr val="tx1">
                    <a:tint val="75000"/>
                  </a:schemeClr>
                </a:solidFill>
              </a:defRPr>
            </a:lvl5pPr>
            <a:lvl6pPr marL="2274721" indent="0" algn="ctr">
              <a:buNone/>
              <a:defRPr>
                <a:solidFill>
                  <a:schemeClr val="tx1">
                    <a:tint val="75000"/>
                  </a:schemeClr>
                </a:solidFill>
              </a:defRPr>
            </a:lvl6pPr>
            <a:lvl7pPr marL="2729668" indent="0" algn="ctr">
              <a:buNone/>
              <a:defRPr>
                <a:solidFill>
                  <a:schemeClr val="tx1">
                    <a:tint val="75000"/>
                  </a:schemeClr>
                </a:solidFill>
              </a:defRPr>
            </a:lvl7pPr>
            <a:lvl8pPr marL="3184614" indent="0" algn="ctr">
              <a:buNone/>
              <a:defRPr>
                <a:solidFill>
                  <a:schemeClr val="tx1">
                    <a:tint val="75000"/>
                  </a:schemeClr>
                </a:solidFill>
              </a:defRPr>
            </a:lvl8pPr>
            <a:lvl9pPr marL="3639563"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F06886AA-CF89-4DB0-912A-EC7EF91DC553}"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29BF6A93-9C9D-4413-B87C-36DA9478104B}"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276278405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a:xfrm>
            <a:off x="1041400" y="1981200"/>
            <a:ext cx="7543800" cy="4546600"/>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047063FB-A3C5-49A1-B6C5-8D86176B3CDC}"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2B5BCF75-5F66-4968-BB96-2B8F91A4619B}"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32741772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41"/>
            <a:ext cx="7772400" cy="1362075"/>
          </a:xfrm>
        </p:spPr>
        <p:txBody>
          <a:bodyPr/>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4944" indent="0">
              <a:buNone/>
              <a:defRPr sz="1800">
                <a:solidFill>
                  <a:schemeClr val="tx1">
                    <a:tint val="75000"/>
                  </a:schemeClr>
                </a:solidFill>
              </a:defRPr>
            </a:lvl2pPr>
            <a:lvl3pPr marL="909891" indent="0">
              <a:buNone/>
              <a:defRPr sz="1600">
                <a:solidFill>
                  <a:schemeClr val="tx1">
                    <a:tint val="75000"/>
                  </a:schemeClr>
                </a:solidFill>
              </a:defRPr>
            </a:lvl3pPr>
            <a:lvl4pPr marL="1364836" indent="0">
              <a:buNone/>
              <a:defRPr sz="1400">
                <a:solidFill>
                  <a:schemeClr val="tx1">
                    <a:tint val="75000"/>
                  </a:schemeClr>
                </a:solidFill>
              </a:defRPr>
            </a:lvl4pPr>
            <a:lvl5pPr marL="1819780" indent="0">
              <a:buNone/>
              <a:defRPr sz="1400">
                <a:solidFill>
                  <a:schemeClr val="tx1">
                    <a:tint val="75000"/>
                  </a:schemeClr>
                </a:solidFill>
              </a:defRPr>
            </a:lvl5pPr>
            <a:lvl6pPr marL="2274721" indent="0">
              <a:buNone/>
              <a:defRPr sz="1400">
                <a:solidFill>
                  <a:schemeClr val="tx1">
                    <a:tint val="75000"/>
                  </a:schemeClr>
                </a:solidFill>
              </a:defRPr>
            </a:lvl6pPr>
            <a:lvl7pPr marL="2729668" indent="0">
              <a:buNone/>
              <a:defRPr sz="1400">
                <a:solidFill>
                  <a:schemeClr val="tx1">
                    <a:tint val="75000"/>
                  </a:schemeClr>
                </a:solidFill>
              </a:defRPr>
            </a:lvl7pPr>
            <a:lvl8pPr marL="3184614" indent="0">
              <a:buNone/>
              <a:defRPr sz="1400">
                <a:solidFill>
                  <a:schemeClr val="tx1">
                    <a:tint val="75000"/>
                  </a:schemeClr>
                </a:solidFill>
              </a:defRPr>
            </a:lvl8pPr>
            <a:lvl9pPr marL="3639563"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E7EA4885-45C4-4B19-B191-FF6DC03359D3}"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EEDF4643-BC39-4DA0-8C5B-35432CE003D2}"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6150146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1041400" y="1600241"/>
            <a:ext cx="3632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838700" y="1600241"/>
            <a:ext cx="3746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e la date 4"/>
          <p:cNvSpPr>
            <a:spLocks noGrp="1"/>
          </p:cNvSpPr>
          <p:nvPr>
            <p:ph type="dt" sz="half" idx="10"/>
          </p:nvPr>
        </p:nvSpPr>
        <p:spPr/>
        <p:txBody>
          <a:bodyPr/>
          <a:lstStyle>
            <a:lvl1pPr>
              <a:defRPr/>
            </a:lvl1pPr>
          </a:lstStyle>
          <a:p>
            <a:pPr>
              <a:defRPr/>
            </a:pPr>
            <a:fld id="{04263570-9784-4145-9997-F76D774D7474}" type="datetime1">
              <a:rPr lang="fr-FR">
                <a:solidFill>
                  <a:srgbClr val="000000">
                    <a:tint val="75000"/>
                  </a:srgbClr>
                </a:solidFill>
              </a:rPr>
              <a:pPr>
                <a:defRPr/>
              </a:pPr>
              <a:t>18/04/2014</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7" name="Espace réservé du numéro de diapositive 6"/>
          <p:cNvSpPr>
            <a:spLocks noGrp="1"/>
          </p:cNvSpPr>
          <p:nvPr>
            <p:ph type="sldNum" sz="quarter" idx="12"/>
          </p:nvPr>
        </p:nvSpPr>
        <p:spPr/>
        <p:txBody>
          <a:bodyPr/>
          <a:lstStyle>
            <a:lvl1pPr>
              <a:defRPr/>
            </a:lvl1pPr>
          </a:lstStyle>
          <a:p>
            <a:pPr>
              <a:defRPr/>
            </a:pPr>
            <a:fld id="{1D5DDD69-CB48-40F1-AEBA-3135976E47A6}"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404873424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4944" indent="0">
              <a:buNone/>
              <a:defRPr sz="2000" b="1"/>
            </a:lvl2pPr>
            <a:lvl3pPr marL="909891" indent="0">
              <a:buNone/>
              <a:defRPr sz="1800" b="1"/>
            </a:lvl3pPr>
            <a:lvl4pPr marL="1364836" indent="0">
              <a:buNone/>
              <a:defRPr sz="1600" b="1"/>
            </a:lvl4pPr>
            <a:lvl5pPr marL="1819780" indent="0">
              <a:buNone/>
              <a:defRPr sz="1600" b="1"/>
            </a:lvl5pPr>
            <a:lvl6pPr marL="2274721" indent="0">
              <a:buNone/>
              <a:defRPr sz="1600" b="1"/>
            </a:lvl6pPr>
            <a:lvl7pPr marL="2729668" indent="0">
              <a:buNone/>
              <a:defRPr sz="1600" b="1"/>
            </a:lvl7pPr>
            <a:lvl8pPr marL="3184614" indent="0">
              <a:buNone/>
              <a:defRPr sz="1600" b="1"/>
            </a:lvl8pPr>
            <a:lvl9pPr marL="3639563"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4944" indent="0">
              <a:buNone/>
              <a:defRPr sz="2000" b="1"/>
            </a:lvl2pPr>
            <a:lvl3pPr marL="909891" indent="0">
              <a:buNone/>
              <a:defRPr sz="1800" b="1"/>
            </a:lvl3pPr>
            <a:lvl4pPr marL="1364836" indent="0">
              <a:buNone/>
              <a:defRPr sz="1600" b="1"/>
            </a:lvl4pPr>
            <a:lvl5pPr marL="1819780" indent="0">
              <a:buNone/>
              <a:defRPr sz="1600" b="1"/>
            </a:lvl5pPr>
            <a:lvl6pPr marL="2274721" indent="0">
              <a:buNone/>
              <a:defRPr sz="1600" b="1"/>
            </a:lvl6pPr>
            <a:lvl7pPr marL="2729668" indent="0">
              <a:buNone/>
              <a:defRPr sz="1600" b="1"/>
            </a:lvl7pPr>
            <a:lvl8pPr marL="3184614" indent="0">
              <a:buNone/>
              <a:defRPr sz="1600" b="1"/>
            </a:lvl8pPr>
            <a:lvl9pPr marL="3639563"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fld id="{C4BA92CB-9CC1-4A58-A2A2-A2D3B9CCD700}" type="datetimeFigureOut">
              <a:rPr lang="fr-FR" smtClean="0"/>
              <a:t>18/04/2014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2E90098-2CE2-4BE5-BDE4-361AB99B99F7}" type="slidenum">
              <a:rPr lang="fr-FR" smtClean="0"/>
              <a:t>‹N°›</a:t>
            </a:fld>
            <a:endParaRPr lang="fr-F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4944" indent="0">
              <a:buNone/>
              <a:defRPr sz="2000" b="1"/>
            </a:lvl2pPr>
            <a:lvl3pPr marL="909891" indent="0">
              <a:buNone/>
              <a:defRPr sz="1800" b="1"/>
            </a:lvl3pPr>
            <a:lvl4pPr marL="1364836" indent="0">
              <a:buNone/>
              <a:defRPr sz="1600" b="1"/>
            </a:lvl4pPr>
            <a:lvl5pPr marL="1819780" indent="0">
              <a:buNone/>
              <a:defRPr sz="1600" b="1"/>
            </a:lvl5pPr>
            <a:lvl6pPr marL="2274721" indent="0">
              <a:buNone/>
              <a:defRPr sz="1600" b="1"/>
            </a:lvl6pPr>
            <a:lvl7pPr marL="2729668" indent="0">
              <a:buNone/>
              <a:defRPr sz="1600" b="1"/>
            </a:lvl7pPr>
            <a:lvl8pPr marL="3184614" indent="0">
              <a:buNone/>
              <a:defRPr sz="1600" b="1"/>
            </a:lvl8pPr>
            <a:lvl9pPr marL="3639563"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4944" indent="0">
              <a:buNone/>
              <a:defRPr sz="2000" b="1"/>
            </a:lvl2pPr>
            <a:lvl3pPr marL="909891" indent="0">
              <a:buNone/>
              <a:defRPr sz="1800" b="1"/>
            </a:lvl3pPr>
            <a:lvl4pPr marL="1364836" indent="0">
              <a:buNone/>
              <a:defRPr sz="1600" b="1"/>
            </a:lvl4pPr>
            <a:lvl5pPr marL="1819780" indent="0">
              <a:buNone/>
              <a:defRPr sz="1600" b="1"/>
            </a:lvl5pPr>
            <a:lvl6pPr marL="2274721" indent="0">
              <a:buNone/>
              <a:defRPr sz="1600" b="1"/>
            </a:lvl6pPr>
            <a:lvl7pPr marL="2729668" indent="0">
              <a:buNone/>
              <a:defRPr sz="1600" b="1"/>
            </a:lvl7pPr>
            <a:lvl8pPr marL="3184614" indent="0">
              <a:buNone/>
              <a:defRPr sz="1600" b="1"/>
            </a:lvl8pPr>
            <a:lvl9pPr marL="3639563"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pPr>
              <a:defRPr/>
            </a:pPr>
            <a:fld id="{E7C16F14-4E88-4116-88BE-125214F6D44B}" type="datetime1">
              <a:rPr lang="fr-FR">
                <a:solidFill>
                  <a:srgbClr val="000000">
                    <a:tint val="75000"/>
                  </a:srgbClr>
                </a:solidFill>
              </a:rPr>
              <a:pPr>
                <a:defRPr/>
              </a:pPr>
              <a:t>18/04/2014</a:t>
            </a:fld>
            <a:endParaRPr lang="fr-FR">
              <a:solidFill>
                <a:srgbClr val="000000">
                  <a:tint val="75000"/>
                </a:srgbClr>
              </a:solidFill>
            </a:endParaRPr>
          </a:p>
        </p:txBody>
      </p:sp>
      <p:sp>
        <p:nvSpPr>
          <p:cNvPr id="8" name="Espace réservé du pied de page 7"/>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9" name="Espace réservé du numéro de diapositive 8"/>
          <p:cNvSpPr>
            <a:spLocks noGrp="1"/>
          </p:cNvSpPr>
          <p:nvPr>
            <p:ph type="sldNum" sz="quarter" idx="12"/>
          </p:nvPr>
        </p:nvSpPr>
        <p:spPr/>
        <p:txBody>
          <a:bodyPr/>
          <a:lstStyle>
            <a:lvl1pPr>
              <a:defRPr/>
            </a:lvl1pPr>
          </a:lstStyle>
          <a:p>
            <a:pPr>
              <a:defRPr/>
            </a:pPr>
            <a:fld id="{70EA1BAA-4155-4E35-A6F0-CE837FA5B10D}"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427933187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lvl1pPr>
              <a:defRPr/>
            </a:lvl1pPr>
          </a:lstStyle>
          <a:p>
            <a:pPr>
              <a:defRPr/>
            </a:pPr>
            <a:fld id="{1FABAF49-D705-4D3E-A072-9B34FAF7C197}" type="datetime1">
              <a:rPr lang="fr-FR">
                <a:solidFill>
                  <a:srgbClr val="000000">
                    <a:tint val="75000"/>
                  </a:srgbClr>
                </a:solidFill>
              </a:rPr>
              <a:pPr>
                <a:defRPr/>
              </a:pPr>
              <a:t>18/04/2014</a:t>
            </a:fld>
            <a:endParaRPr lang="fr-FR">
              <a:solidFill>
                <a:srgbClr val="000000">
                  <a:tint val="75000"/>
                </a:srgbClr>
              </a:solidFill>
            </a:endParaRPr>
          </a:p>
        </p:txBody>
      </p:sp>
      <p:sp>
        <p:nvSpPr>
          <p:cNvPr id="4" name="Espace réservé du pied de page 3"/>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5" name="Espace réservé du numéro de diapositive 4"/>
          <p:cNvSpPr>
            <a:spLocks noGrp="1"/>
          </p:cNvSpPr>
          <p:nvPr>
            <p:ph type="sldNum" sz="quarter" idx="12"/>
          </p:nvPr>
        </p:nvSpPr>
        <p:spPr/>
        <p:txBody>
          <a:bodyPr/>
          <a:lstStyle>
            <a:lvl1pPr>
              <a:defRPr/>
            </a:lvl1pPr>
          </a:lstStyle>
          <a:p>
            <a:pPr>
              <a:defRPr/>
            </a:pPr>
            <a:fld id="{A4A1DA42-6C14-4270-B435-5F40697EE808}"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39494623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fld id="{6174CB33-87B0-45DA-9540-A832990BD6C5}" type="datetime1">
              <a:rPr lang="fr-FR">
                <a:solidFill>
                  <a:srgbClr val="000000">
                    <a:tint val="75000"/>
                  </a:srgbClr>
                </a:solidFill>
              </a:rPr>
              <a:pPr>
                <a:defRPr/>
              </a:pPr>
              <a:t>18/04/2014</a:t>
            </a:fld>
            <a:endParaRPr lang="fr-FR">
              <a:solidFill>
                <a:srgbClr val="000000">
                  <a:tint val="75000"/>
                </a:srgbClr>
              </a:solidFill>
            </a:endParaRPr>
          </a:p>
        </p:txBody>
      </p:sp>
      <p:sp>
        <p:nvSpPr>
          <p:cNvPr id="3" name="Espace réservé du pied de page 2"/>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4" name="Espace réservé du numéro de diapositive 3"/>
          <p:cNvSpPr>
            <a:spLocks noGrp="1"/>
          </p:cNvSpPr>
          <p:nvPr>
            <p:ph type="sldNum" sz="quarter" idx="12"/>
          </p:nvPr>
        </p:nvSpPr>
        <p:spPr/>
        <p:txBody>
          <a:bodyPr/>
          <a:lstStyle>
            <a:lvl1pPr>
              <a:defRPr/>
            </a:lvl1pPr>
          </a:lstStyle>
          <a:p>
            <a:pPr>
              <a:defRPr/>
            </a:pPr>
            <a:fld id="{AA8CA919-1D50-40AC-998E-B0EE89A7915B}"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77293199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90641" y="565533"/>
            <a:ext cx="2302063" cy="869607"/>
          </a:xfrm>
        </p:spPr>
        <p:txBody>
          <a:bodyPr/>
          <a:lstStyle>
            <a:lvl1pPr algn="l">
              <a:defRPr sz="2000" b="1"/>
            </a:lvl1pPr>
          </a:lstStyle>
          <a:p>
            <a:r>
              <a:rPr lang="fr-FR" dirty="0" smtClean="0"/>
              <a:t>Cliquez et modifiez le titre</a:t>
            </a:r>
            <a:endParaRPr lang="fr-FR" dirty="0"/>
          </a:p>
        </p:txBody>
      </p:sp>
      <p:sp>
        <p:nvSpPr>
          <p:cNvPr id="3" name="Espace réservé du contenu 2"/>
          <p:cNvSpPr>
            <a:spLocks noGrp="1"/>
          </p:cNvSpPr>
          <p:nvPr>
            <p:ph idx="1"/>
          </p:nvPr>
        </p:nvSpPr>
        <p:spPr>
          <a:xfrm>
            <a:off x="3292667" y="565493"/>
            <a:ext cx="5279837" cy="556067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p:nvPr>
        </p:nvSpPr>
        <p:spPr>
          <a:xfrm>
            <a:off x="990641" y="1866908"/>
            <a:ext cx="2302063" cy="4259263"/>
          </a:xfrm>
          <a:prstGeom prst="rect">
            <a:avLst/>
          </a:prstGeom>
        </p:spPr>
        <p:txBody>
          <a:bodyPr/>
          <a:lstStyle>
            <a:lvl1pPr marL="0" indent="0">
              <a:buNone/>
              <a:defRPr sz="1400"/>
            </a:lvl1pPr>
            <a:lvl2pPr marL="454944" indent="0">
              <a:buNone/>
              <a:defRPr sz="1200"/>
            </a:lvl2pPr>
            <a:lvl3pPr marL="909891" indent="0">
              <a:buNone/>
              <a:defRPr sz="1000"/>
            </a:lvl3pPr>
            <a:lvl4pPr marL="1364836" indent="0">
              <a:buNone/>
              <a:defRPr sz="900"/>
            </a:lvl4pPr>
            <a:lvl5pPr marL="1819780" indent="0">
              <a:buNone/>
              <a:defRPr sz="900"/>
            </a:lvl5pPr>
            <a:lvl6pPr marL="2274721" indent="0">
              <a:buNone/>
              <a:defRPr sz="900"/>
            </a:lvl6pPr>
            <a:lvl7pPr marL="2729668" indent="0">
              <a:buNone/>
              <a:defRPr sz="900"/>
            </a:lvl7pPr>
            <a:lvl8pPr marL="3184614" indent="0">
              <a:buNone/>
              <a:defRPr sz="900"/>
            </a:lvl8pPr>
            <a:lvl9pPr marL="3639563" indent="0">
              <a:buNone/>
              <a:defRPr sz="900"/>
            </a:lvl9pPr>
          </a:lstStyle>
          <a:p>
            <a:pPr lvl="0"/>
            <a:r>
              <a:rPr lang="fr-FR" dirty="0"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75D2B698-FEAE-4473-8601-C5747350492D}" type="datetime1">
              <a:rPr lang="fr-FR">
                <a:solidFill>
                  <a:srgbClr val="000000">
                    <a:tint val="75000"/>
                  </a:srgbClr>
                </a:solidFill>
              </a:rPr>
              <a:pPr>
                <a:defRPr/>
              </a:pPr>
              <a:t>18/04/2014</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7" name="Espace réservé du numéro de diapositive 6"/>
          <p:cNvSpPr>
            <a:spLocks noGrp="1"/>
          </p:cNvSpPr>
          <p:nvPr>
            <p:ph type="sldNum" sz="quarter" idx="12"/>
          </p:nvPr>
        </p:nvSpPr>
        <p:spPr/>
        <p:txBody>
          <a:bodyPr/>
          <a:lstStyle>
            <a:lvl1pPr>
              <a:defRPr/>
            </a:lvl1pPr>
          </a:lstStyle>
          <a:p>
            <a:pPr>
              <a:defRPr/>
            </a:pPr>
            <a:fld id="{6940F692-7B95-4A25-A9BF-409949DA3D10}"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160926662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4944" indent="0">
              <a:buNone/>
              <a:defRPr sz="2800"/>
            </a:lvl2pPr>
            <a:lvl3pPr marL="909891" indent="0">
              <a:buNone/>
              <a:defRPr sz="2400"/>
            </a:lvl3pPr>
            <a:lvl4pPr marL="1364836" indent="0">
              <a:buNone/>
              <a:defRPr sz="2000"/>
            </a:lvl4pPr>
            <a:lvl5pPr marL="1819780" indent="0">
              <a:buNone/>
              <a:defRPr sz="2000"/>
            </a:lvl5pPr>
            <a:lvl6pPr marL="2274721" indent="0">
              <a:buNone/>
              <a:defRPr sz="2000"/>
            </a:lvl6pPr>
            <a:lvl7pPr marL="2729668" indent="0">
              <a:buNone/>
              <a:defRPr sz="2000"/>
            </a:lvl7pPr>
            <a:lvl8pPr marL="3184614" indent="0">
              <a:buNone/>
              <a:defRPr sz="2000"/>
            </a:lvl8pPr>
            <a:lvl9pPr marL="3639563" indent="0">
              <a:buNone/>
              <a:defRPr sz="2000"/>
            </a:lvl9pPr>
          </a:lstStyle>
          <a:p>
            <a:pPr lvl="0"/>
            <a:endParaRPr lang="fr-FR" noProof="0"/>
          </a:p>
        </p:txBody>
      </p:sp>
      <p:sp>
        <p:nvSpPr>
          <p:cNvPr id="4" name="Espace réservé du texte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4944" indent="0">
              <a:buNone/>
              <a:defRPr sz="1200"/>
            </a:lvl2pPr>
            <a:lvl3pPr marL="909891" indent="0">
              <a:buNone/>
              <a:defRPr sz="1000"/>
            </a:lvl3pPr>
            <a:lvl4pPr marL="1364836" indent="0">
              <a:buNone/>
              <a:defRPr sz="900"/>
            </a:lvl4pPr>
            <a:lvl5pPr marL="1819780" indent="0">
              <a:buNone/>
              <a:defRPr sz="900"/>
            </a:lvl5pPr>
            <a:lvl6pPr marL="2274721" indent="0">
              <a:buNone/>
              <a:defRPr sz="900"/>
            </a:lvl6pPr>
            <a:lvl7pPr marL="2729668" indent="0">
              <a:buNone/>
              <a:defRPr sz="900"/>
            </a:lvl7pPr>
            <a:lvl8pPr marL="3184614" indent="0">
              <a:buNone/>
              <a:defRPr sz="900"/>
            </a:lvl8pPr>
            <a:lvl9pPr marL="3639563"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DA5338B3-A7B2-4249-BE43-3BBDB576CBC6}" type="datetime1">
              <a:rPr lang="fr-FR">
                <a:solidFill>
                  <a:srgbClr val="000000">
                    <a:tint val="75000"/>
                  </a:srgbClr>
                </a:solidFill>
              </a:rPr>
              <a:pPr>
                <a:defRPr/>
              </a:pPr>
              <a:t>18/04/2014</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7" name="Espace réservé du numéro de diapositive 6"/>
          <p:cNvSpPr>
            <a:spLocks noGrp="1"/>
          </p:cNvSpPr>
          <p:nvPr>
            <p:ph type="sldNum" sz="quarter" idx="12"/>
          </p:nvPr>
        </p:nvSpPr>
        <p:spPr/>
        <p:txBody>
          <a:bodyPr/>
          <a:lstStyle>
            <a:lvl1pPr>
              <a:defRPr/>
            </a:lvl1pPr>
          </a:lstStyle>
          <a:p>
            <a:pPr>
              <a:defRPr/>
            </a:pPr>
            <a:fld id="{6ED92AC5-1D63-4FF2-AC8C-6E62C501D63E}"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37926590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a:xfrm>
            <a:off x="1041400" y="1600200"/>
            <a:ext cx="7543800" cy="4953000"/>
          </a:xfrm>
          <a:prstGeom prst="rect">
            <a:avLst/>
          </a:prstGeom>
        </p:spPr>
        <p:txBody>
          <a:bodyPr vert="eaVert"/>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3DB25044-FF33-49CB-B13C-2EF820CCB3D4}"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31A9E5D3-4B08-45E4-A75C-532B3C50E3E8}"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251911198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1" y="565492"/>
            <a:ext cx="2057400" cy="5962307"/>
          </a:xfrm>
        </p:spPr>
        <p:txBody>
          <a:bodyPr vert="eaVert"/>
          <a:lstStyle/>
          <a:p>
            <a:r>
              <a:rPr lang="fr-FR" dirty="0" smtClean="0"/>
              <a:t>Cliquez et modifiez le titre</a:t>
            </a:r>
            <a:endParaRPr lang="fr-FR" dirty="0"/>
          </a:p>
        </p:txBody>
      </p:sp>
      <p:sp>
        <p:nvSpPr>
          <p:cNvPr id="3" name="Espace réservé du texte vertical 2"/>
          <p:cNvSpPr>
            <a:spLocks noGrp="1"/>
          </p:cNvSpPr>
          <p:nvPr>
            <p:ph type="body" orient="vert" idx="1"/>
          </p:nvPr>
        </p:nvSpPr>
        <p:spPr>
          <a:xfrm>
            <a:off x="457200" y="565497"/>
            <a:ext cx="6019800" cy="5962306"/>
          </a:xfrm>
          <a:prstGeom prst="rect">
            <a:avLst/>
          </a:prstGeom>
        </p:spPr>
        <p:txBody>
          <a:bodyPr vert="eaVert"/>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1A0E1976-CE93-407B-955C-00B0082DECCC}"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F2628E98-6000-4189-B349-8790E15C46F4}"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38417448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8"/>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4944" indent="0" algn="ctr">
              <a:buNone/>
              <a:defRPr>
                <a:solidFill>
                  <a:schemeClr val="tx1">
                    <a:tint val="75000"/>
                  </a:schemeClr>
                </a:solidFill>
              </a:defRPr>
            </a:lvl2pPr>
            <a:lvl3pPr marL="909891" indent="0" algn="ctr">
              <a:buNone/>
              <a:defRPr>
                <a:solidFill>
                  <a:schemeClr val="tx1">
                    <a:tint val="75000"/>
                  </a:schemeClr>
                </a:solidFill>
              </a:defRPr>
            </a:lvl3pPr>
            <a:lvl4pPr marL="1364836" indent="0" algn="ctr">
              <a:buNone/>
              <a:defRPr>
                <a:solidFill>
                  <a:schemeClr val="tx1">
                    <a:tint val="75000"/>
                  </a:schemeClr>
                </a:solidFill>
              </a:defRPr>
            </a:lvl4pPr>
            <a:lvl5pPr marL="1819780" indent="0" algn="ctr">
              <a:buNone/>
              <a:defRPr>
                <a:solidFill>
                  <a:schemeClr val="tx1">
                    <a:tint val="75000"/>
                  </a:schemeClr>
                </a:solidFill>
              </a:defRPr>
            </a:lvl5pPr>
            <a:lvl6pPr marL="2274721" indent="0" algn="ctr">
              <a:buNone/>
              <a:defRPr>
                <a:solidFill>
                  <a:schemeClr val="tx1">
                    <a:tint val="75000"/>
                  </a:schemeClr>
                </a:solidFill>
              </a:defRPr>
            </a:lvl6pPr>
            <a:lvl7pPr marL="2729668" indent="0" algn="ctr">
              <a:buNone/>
              <a:defRPr>
                <a:solidFill>
                  <a:schemeClr val="tx1">
                    <a:tint val="75000"/>
                  </a:schemeClr>
                </a:solidFill>
              </a:defRPr>
            </a:lvl7pPr>
            <a:lvl8pPr marL="3184614" indent="0" algn="ctr">
              <a:buNone/>
              <a:defRPr>
                <a:solidFill>
                  <a:schemeClr val="tx1">
                    <a:tint val="75000"/>
                  </a:schemeClr>
                </a:solidFill>
              </a:defRPr>
            </a:lvl8pPr>
            <a:lvl9pPr marL="3639563"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F06886AA-CF89-4DB0-912A-EC7EF91DC553}"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29BF6A93-9C9D-4413-B87C-36DA9478104B}"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4762968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a:xfrm>
            <a:off x="1041400" y="1981200"/>
            <a:ext cx="7543800" cy="4546600"/>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047063FB-A3C5-49A1-B6C5-8D86176B3CDC}"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2B5BCF75-5F66-4968-BB96-2B8F91A4619B}"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174337646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41"/>
            <a:ext cx="7772400" cy="1362075"/>
          </a:xfrm>
        </p:spPr>
        <p:txBody>
          <a:bodyPr/>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4944" indent="0">
              <a:buNone/>
              <a:defRPr sz="1800">
                <a:solidFill>
                  <a:schemeClr val="tx1">
                    <a:tint val="75000"/>
                  </a:schemeClr>
                </a:solidFill>
              </a:defRPr>
            </a:lvl2pPr>
            <a:lvl3pPr marL="909891" indent="0">
              <a:buNone/>
              <a:defRPr sz="1600">
                <a:solidFill>
                  <a:schemeClr val="tx1">
                    <a:tint val="75000"/>
                  </a:schemeClr>
                </a:solidFill>
              </a:defRPr>
            </a:lvl3pPr>
            <a:lvl4pPr marL="1364836" indent="0">
              <a:buNone/>
              <a:defRPr sz="1400">
                <a:solidFill>
                  <a:schemeClr val="tx1">
                    <a:tint val="75000"/>
                  </a:schemeClr>
                </a:solidFill>
              </a:defRPr>
            </a:lvl4pPr>
            <a:lvl5pPr marL="1819780" indent="0">
              <a:buNone/>
              <a:defRPr sz="1400">
                <a:solidFill>
                  <a:schemeClr val="tx1">
                    <a:tint val="75000"/>
                  </a:schemeClr>
                </a:solidFill>
              </a:defRPr>
            </a:lvl5pPr>
            <a:lvl6pPr marL="2274721" indent="0">
              <a:buNone/>
              <a:defRPr sz="1400">
                <a:solidFill>
                  <a:schemeClr val="tx1">
                    <a:tint val="75000"/>
                  </a:schemeClr>
                </a:solidFill>
              </a:defRPr>
            </a:lvl6pPr>
            <a:lvl7pPr marL="2729668" indent="0">
              <a:buNone/>
              <a:defRPr sz="1400">
                <a:solidFill>
                  <a:schemeClr val="tx1">
                    <a:tint val="75000"/>
                  </a:schemeClr>
                </a:solidFill>
              </a:defRPr>
            </a:lvl7pPr>
            <a:lvl8pPr marL="3184614" indent="0">
              <a:buNone/>
              <a:defRPr sz="1400">
                <a:solidFill>
                  <a:schemeClr val="tx1">
                    <a:tint val="75000"/>
                  </a:schemeClr>
                </a:solidFill>
              </a:defRPr>
            </a:lvl8pPr>
            <a:lvl9pPr marL="3639563"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E7EA4885-45C4-4B19-B191-FF6DC03359D3}"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EEDF4643-BC39-4DA0-8C5B-35432CE003D2}"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128715557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C4BA92CB-9CC1-4A58-A2A2-A2D3B9CCD700}" type="datetimeFigureOut">
              <a:rPr lang="fr-FR" smtClean="0"/>
              <a:t>18/04/2014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2E90098-2CE2-4BE5-BDE4-361AB99B99F7}" type="slidenum">
              <a:rPr lang="fr-FR" smtClean="0"/>
              <a:t>‹N°›</a:t>
            </a:fld>
            <a:endParaRPr lang="fr-F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1041400" y="1600241"/>
            <a:ext cx="3632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838700" y="1600241"/>
            <a:ext cx="3746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e la date 4"/>
          <p:cNvSpPr>
            <a:spLocks noGrp="1"/>
          </p:cNvSpPr>
          <p:nvPr>
            <p:ph type="dt" sz="half" idx="10"/>
          </p:nvPr>
        </p:nvSpPr>
        <p:spPr/>
        <p:txBody>
          <a:bodyPr/>
          <a:lstStyle>
            <a:lvl1pPr>
              <a:defRPr/>
            </a:lvl1pPr>
          </a:lstStyle>
          <a:p>
            <a:pPr>
              <a:defRPr/>
            </a:pPr>
            <a:fld id="{04263570-9784-4145-9997-F76D774D7474}" type="datetime1">
              <a:rPr lang="fr-FR">
                <a:solidFill>
                  <a:srgbClr val="000000">
                    <a:tint val="75000"/>
                  </a:srgbClr>
                </a:solidFill>
              </a:rPr>
              <a:pPr>
                <a:defRPr/>
              </a:pPr>
              <a:t>18/04/2014</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7" name="Espace réservé du numéro de diapositive 6"/>
          <p:cNvSpPr>
            <a:spLocks noGrp="1"/>
          </p:cNvSpPr>
          <p:nvPr>
            <p:ph type="sldNum" sz="quarter" idx="12"/>
          </p:nvPr>
        </p:nvSpPr>
        <p:spPr/>
        <p:txBody>
          <a:bodyPr/>
          <a:lstStyle>
            <a:lvl1pPr>
              <a:defRPr/>
            </a:lvl1pPr>
          </a:lstStyle>
          <a:p>
            <a:pPr>
              <a:defRPr/>
            </a:pPr>
            <a:fld id="{1D5DDD69-CB48-40F1-AEBA-3135976E47A6}"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37014932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4944" indent="0">
              <a:buNone/>
              <a:defRPr sz="2000" b="1"/>
            </a:lvl2pPr>
            <a:lvl3pPr marL="909891" indent="0">
              <a:buNone/>
              <a:defRPr sz="1800" b="1"/>
            </a:lvl3pPr>
            <a:lvl4pPr marL="1364836" indent="0">
              <a:buNone/>
              <a:defRPr sz="1600" b="1"/>
            </a:lvl4pPr>
            <a:lvl5pPr marL="1819780" indent="0">
              <a:buNone/>
              <a:defRPr sz="1600" b="1"/>
            </a:lvl5pPr>
            <a:lvl6pPr marL="2274721" indent="0">
              <a:buNone/>
              <a:defRPr sz="1600" b="1"/>
            </a:lvl6pPr>
            <a:lvl7pPr marL="2729668" indent="0">
              <a:buNone/>
              <a:defRPr sz="1600" b="1"/>
            </a:lvl7pPr>
            <a:lvl8pPr marL="3184614" indent="0">
              <a:buNone/>
              <a:defRPr sz="1600" b="1"/>
            </a:lvl8pPr>
            <a:lvl9pPr marL="3639563"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4944" indent="0">
              <a:buNone/>
              <a:defRPr sz="2000" b="1"/>
            </a:lvl2pPr>
            <a:lvl3pPr marL="909891" indent="0">
              <a:buNone/>
              <a:defRPr sz="1800" b="1"/>
            </a:lvl3pPr>
            <a:lvl4pPr marL="1364836" indent="0">
              <a:buNone/>
              <a:defRPr sz="1600" b="1"/>
            </a:lvl4pPr>
            <a:lvl5pPr marL="1819780" indent="0">
              <a:buNone/>
              <a:defRPr sz="1600" b="1"/>
            </a:lvl5pPr>
            <a:lvl6pPr marL="2274721" indent="0">
              <a:buNone/>
              <a:defRPr sz="1600" b="1"/>
            </a:lvl6pPr>
            <a:lvl7pPr marL="2729668" indent="0">
              <a:buNone/>
              <a:defRPr sz="1600" b="1"/>
            </a:lvl7pPr>
            <a:lvl8pPr marL="3184614" indent="0">
              <a:buNone/>
              <a:defRPr sz="1600" b="1"/>
            </a:lvl8pPr>
            <a:lvl9pPr marL="3639563"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pPr>
              <a:defRPr/>
            </a:pPr>
            <a:fld id="{E7C16F14-4E88-4116-88BE-125214F6D44B}" type="datetime1">
              <a:rPr lang="fr-FR">
                <a:solidFill>
                  <a:srgbClr val="000000">
                    <a:tint val="75000"/>
                  </a:srgbClr>
                </a:solidFill>
              </a:rPr>
              <a:pPr>
                <a:defRPr/>
              </a:pPr>
              <a:t>18/04/2014</a:t>
            </a:fld>
            <a:endParaRPr lang="fr-FR">
              <a:solidFill>
                <a:srgbClr val="000000">
                  <a:tint val="75000"/>
                </a:srgbClr>
              </a:solidFill>
            </a:endParaRPr>
          </a:p>
        </p:txBody>
      </p:sp>
      <p:sp>
        <p:nvSpPr>
          <p:cNvPr id="8" name="Espace réservé du pied de page 7"/>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9" name="Espace réservé du numéro de diapositive 8"/>
          <p:cNvSpPr>
            <a:spLocks noGrp="1"/>
          </p:cNvSpPr>
          <p:nvPr>
            <p:ph type="sldNum" sz="quarter" idx="12"/>
          </p:nvPr>
        </p:nvSpPr>
        <p:spPr/>
        <p:txBody>
          <a:bodyPr/>
          <a:lstStyle>
            <a:lvl1pPr>
              <a:defRPr/>
            </a:lvl1pPr>
          </a:lstStyle>
          <a:p>
            <a:pPr>
              <a:defRPr/>
            </a:pPr>
            <a:fld id="{70EA1BAA-4155-4E35-A6F0-CE837FA5B10D}"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186235381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lvl1pPr>
              <a:defRPr/>
            </a:lvl1pPr>
          </a:lstStyle>
          <a:p>
            <a:pPr>
              <a:defRPr/>
            </a:pPr>
            <a:fld id="{1FABAF49-D705-4D3E-A072-9B34FAF7C197}" type="datetime1">
              <a:rPr lang="fr-FR">
                <a:solidFill>
                  <a:srgbClr val="000000">
                    <a:tint val="75000"/>
                  </a:srgbClr>
                </a:solidFill>
              </a:rPr>
              <a:pPr>
                <a:defRPr/>
              </a:pPr>
              <a:t>18/04/2014</a:t>
            </a:fld>
            <a:endParaRPr lang="fr-FR">
              <a:solidFill>
                <a:srgbClr val="000000">
                  <a:tint val="75000"/>
                </a:srgbClr>
              </a:solidFill>
            </a:endParaRPr>
          </a:p>
        </p:txBody>
      </p:sp>
      <p:sp>
        <p:nvSpPr>
          <p:cNvPr id="4" name="Espace réservé du pied de page 3"/>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5" name="Espace réservé du numéro de diapositive 4"/>
          <p:cNvSpPr>
            <a:spLocks noGrp="1"/>
          </p:cNvSpPr>
          <p:nvPr>
            <p:ph type="sldNum" sz="quarter" idx="12"/>
          </p:nvPr>
        </p:nvSpPr>
        <p:spPr/>
        <p:txBody>
          <a:bodyPr/>
          <a:lstStyle>
            <a:lvl1pPr>
              <a:defRPr/>
            </a:lvl1pPr>
          </a:lstStyle>
          <a:p>
            <a:pPr>
              <a:defRPr/>
            </a:pPr>
            <a:fld id="{A4A1DA42-6C14-4270-B435-5F40697EE808}"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177741412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fld id="{6174CB33-87B0-45DA-9540-A832990BD6C5}" type="datetime1">
              <a:rPr lang="fr-FR">
                <a:solidFill>
                  <a:srgbClr val="000000">
                    <a:tint val="75000"/>
                  </a:srgbClr>
                </a:solidFill>
              </a:rPr>
              <a:pPr>
                <a:defRPr/>
              </a:pPr>
              <a:t>18/04/2014</a:t>
            </a:fld>
            <a:endParaRPr lang="fr-FR">
              <a:solidFill>
                <a:srgbClr val="000000">
                  <a:tint val="75000"/>
                </a:srgbClr>
              </a:solidFill>
            </a:endParaRPr>
          </a:p>
        </p:txBody>
      </p:sp>
      <p:sp>
        <p:nvSpPr>
          <p:cNvPr id="3" name="Espace réservé du pied de page 2"/>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4" name="Espace réservé du numéro de diapositive 3"/>
          <p:cNvSpPr>
            <a:spLocks noGrp="1"/>
          </p:cNvSpPr>
          <p:nvPr>
            <p:ph type="sldNum" sz="quarter" idx="12"/>
          </p:nvPr>
        </p:nvSpPr>
        <p:spPr/>
        <p:txBody>
          <a:bodyPr/>
          <a:lstStyle>
            <a:lvl1pPr>
              <a:defRPr/>
            </a:lvl1pPr>
          </a:lstStyle>
          <a:p>
            <a:pPr>
              <a:defRPr/>
            </a:pPr>
            <a:fld id="{AA8CA919-1D50-40AC-998E-B0EE89A7915B}"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251416116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90641" y="565533"/>
            <a:ext cx="2302063" cy="869607"/>
          </a:xfrm>
        </p:spPr>
        <p:txBody>
          <a:bodyPr/>
          <a:lstStyle>
            <a:lvl1pPr algn="l">
              <a:defRPr sz="2000" b="1"/>
            </a:lvl1pPr>
          </a:lstStyle>
          <a:p>
            <a:r>
              <a:rPr lang="fr-FR" dirty="0" smtClean="0"/>
              <a:t>Cliquez et modifiez le titre</a:t>
            </a:r>
            <a:endParaRPr lang="fr-FR" dirty="0"/>
          </a:p>
        </p:txBody>
      </p:sp>
      <p:sp>
        <p:nvSpPr>
          <p:cNvPr id="3" name="Espace réservé du contenu 2"/>
          <p:cNvSpPr>
            <a:spLocks noGrp="1"/>
          </p:cNvSpPr>
          <p:nvPr>
            <p:ph idx="1"/>
          </p:nvPr>
        </p:nvSpPr>
        <p:spPr>
          <a:xfrm>
            <a:off x="3292667" y="565493"/>
            <a:ext cx="5279837" cy="556067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p:nvPr>
        </p:nvSpPr>
        <p:spPr>
          <a:xfrm>
            <a:off x="990641" y="1866908"/>
            <a:ext cx="2302063" cy="4259263"/>
          </a:xfrm>
          <a:prstGeom prst="rect">
            <a:avLst/>
          </a:prstGeom>
        </p:spPr>
        <p:txBody>
          <a:bodyPr/>
          <a:lstStyle>
            <a:lvl1pPr marL="0" indent="0">
              <a:buNone/>
              <a:defRPr sz="1400"/>
            </a:lvl1pPr>
            <a:lvl2pPr marL="454944" indent="0">
              <a:buNone/>
              <a:defRPr sz="1200"/>
            </a:lvl2pPr>
            <a:lvl3pPr marL="909891" indent="0">
              <a:buNone/>
              <a:defRPr sz="1000"/>
            </a:lvl3pPr>
            <a:lvl4pPr marL="1364836" indent="0">
              <a:buNone/>
              <a:defRPr sz="900"/>
            </a:lvl4pPr>
            <a:lvl5pPr marL="1819780" indent="0">
              <a:buNone/>
              <a:defRPr sz="900"/>
            </a:lvl5pPr>
            <a:lvl6pPr marL="2274721" indent="0">
              <a:buNone/>
              <a:defRPr sz="900"/>
            </a:lvl6pPr>
            <a:lvl7pPr marL="2729668" indent="0">
              <a:buNone/>
              <a:defRPr sz="900"/>
            </a:lvl7pPr>
            <a:lvl8pPr marL="3184614" indent="0">
              <a:buNone/>
              <a:defRPr sz="900"/>
            </a:lvl8pPr>
            <a:lvl9pPr marL="3639563" indent="0">
              <a:buNone/>
              <a:defRPr sz="900"/>
            </a:lvl9pPr>
          </a:lstStyle>
          <a:p>
            <a:pPr lvl="0"/>
            <a:r>
              <a:rPr lang="fr-FR" dirty="0"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75D2B698-FEAE-4473-8601-C5747350492D}" type="datetime1">
              <a:rPr lang="fr-FR">
                <a:solidFill>
                  <a:srgbClr val="000000">
                    <a:tint val="75000"/>
                  </a:srgbClr>
                </a:solidFill>
              </a:rPr>
              <a:pPr>
                <a:defRPr/>
              </a:pPr>
              <a:t>18/04/2014</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7" name="Espace réservé du numéro de diapositive 6"/>
          <p:cNvSpPr>
            <a:spLocks noGrp="1"/>
          </p:cNvSpPr>
          <p:nvPr>
            <p:ph type="sldNum" sz="quarter" idx="12"/>
          </p:nvPr>
        </p:nvSpPr>
        <p:spPr/>
        <p:txBody>
          <a:bodyPr/>
          <a:lstStyle>
            <a:lvl1pPr>
              <a:defRPr/>
            </a:lvl1pPr>
          </a:lstStyle>
          <a:p>
            <a:pPr>
              <a:defRPr/>
            </a:pPr>
            <a:fld id="{6940F692-7B95-4A25-A9BF-409949DA3D10}"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26399449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4944" indent="0">
              <a:buNone/>
              <a:defRPr sz="2800"/>
            </a:lvl2pPr>
            <a:lvl3pPr marL="909891" indent="0">
              <a:buNone/>
              <a:defRPr sz="2400"/>
            </a:lvl3pPr>
            <a:lvl4pPr marL="1364836" indent="0">
              <a:buNone/>
              <a:defRPr sz="2000"/>
            </a:lvl4pPr>
            <a:lvl5pPr marL="1819780" indent="0">
              <a:buNone/>
              <a:defRPr sz="2000"/>
            </a:lvl5pPr>
            <a:lvl6pPr marL="2274721" indent="0">
              <a:buNone/>
              <a:defRPr sz="2000"/>
            </a:lvl6pPr>
            <a:lvl7pPr marL="2729668" indent="0">
              <a:buNone/>
              <a:defRPr sz="2000"/>
            </a:lvl7pPr>
            <a:lvl8pPr marL="3184614" indent="0">
              <a:buNone/>
              <a:defRPr sz="2000"/>
            </a:lvl8pPr>
            <a:lvl9pPr marL="3639563" indent="0">
              <a:buNone/>
              <a:defRPr sz="2000"/>
            </a:lvl9pPr>
          </a:lstStyle>
          <a:p>
            <a:pPr lvl="0"/>
            <a:endParaRPr lang="fr-FR" noProof="0"/>
          </a:p>
        </p:txBody>
      </p:sp>
      <p:sp>
        <p:nvSpPr>
          <p:cNvPr id="4" name="Espace réservé du texte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4944" indent="0">
              <a:buNone/>
              <a:defRPr sz="1200"/>
            </a:lvl2pPr>
            <a:lvl3pPr marL="909891" indent="0">
              <a:buNone/>
              <a:defRPr sz="1000"/>
            </a:lvl3pPr>
            <a:lvl4pPr marL="1364836" indent="0">
              <a:buNone/>
              <a:defRPr sz="900"/>
            </a:lvl4pPr>
            <a:lvl5pPr marL="1819780" indent="0">
              <a:buNone/>
              <a:defRPr sz="900"/>
            </a:lvl5pPr>
            <a:lvl6pPr marL="2274721" indent="0">
              <a:buNone/>
              <a:defRPr sz="900"/>
            </a:lvl6pPr>
            <a:lvl7pPr marL="2729668" indent="0">
              <a:buNone/>
              <a:defRPr sz="900"/>
            </a:lvl7pPr>
            <a:lvl8pPr marL="3184614" indent="0">
              <a:buNone/>
              <a:defRPr sz="900"/>
            </a:lvl8pPr>
            <a:lvl9pPr marL="3639563"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DA5338B3-A7B2-4249-BE43-3BBDB576CBC6}" type="datetime1">
              <a:rPr lang="fr-FR">
                <a:solidFill>
                  <a:srgbClr val="000000">
                    <a:tint val="75000"/>
                  </a:srgbClr>
                </a:solidFill>
              </a:rPr>
              <a:pPr>
                <a:defRPr/>
              </a:pPr>
              <a:t>18/04/2014</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7" name="Espace réservé du numéro de diapositive 6"/>
          <p:cNvSpPr>
            <a:spLocks noGrp="1"/>
          </p:cNvSpPr>
          <p:nvPr>
            <p:ph type="sldNum" sz="quarter" idx="12"/>
          </p:nvPr>
        </p:nvSpPr>
        <p:spPr/>
        <p:txBody>
          <a:bodyPr/>
          <a:lstStyle>
            <a:lvl1pPr>
              <a:defRPr/>
            </a:lvl1pPr>
          </a:lstStyle>
          <a:p>
            <a:pPr>
              <a:defRPr/>
            </a:pPr>
            <a:fld id="{6ED92AC5-1D63-4FF2-AC8C-6E62C501D63E}"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30746959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a:xfrm>
            <a:off x="1041400" y="1600200"/>
            <a:ext cx="7543800" cy="4953000"/>
          </a:xfrm>
          <a:prstGeom prst="rect">
            <a:avLst/>
          </a:prstGeom>
        </p:spPr>
        <p:txBody>
          <a:bodyPr vert="eaVert"/>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3DB25044-FF33-49CB-B13C-2EF820CCB3D4}"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31A9E5D3-4B08-45E4-A75C-532B3C50E3E8}"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5581602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1" y="565492"/>
            <a:ext cx="2057400" cy="5962307"/>
          </a:xfrm>
        </p:spPr>
        <p:txBody>
          <a:bodyPr vert="eaVert"/>
          <a:lstStyle/>
          <a:p>
            <a:r>
              <a:rPr lang="fr-FR" dirty="0" smtClean="0"/>
              <a:t>Cliquez et modifiez le titre</a:t>
            </a:r>
            <a:endParaRPr lang="fr-FR" dirty="0"/>
          </a:p>
        </p:txBody>
      </p:sp>
      <p:sp>
        <p:nvSpPr>
          <p:cNvPr id="3" name="Espace réservé du texte vertical 2"/>
          <p:cNvSpPr>
            <a:spLocks noGrp="1"/>
          </p:cNvSpPr>
          <p:nvPr>
            <p:ph type="body" orient="vert" idx="1"/>
          </p:nvPr>
        </p:nvSpPr>
        <p:spPr>
          <a:xfrm>
            <a:off x="457200" y="565497"/>
            <a:ext cx="6019800" cy="5962306"/>
          </a:xfrm>
          <a:prstGeom prst="rect">
            <a:avLst/>
          </a:prstGeom>
        </p:spPr>
        <p:txBody>
          <a:bodyPr vert="eaVert"/>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1A0E1976-CE93-407B-955C-00B0082DECCC}"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F2628E98-6000-4189-B349-8790E15C46F4}"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373413050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8"/>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4944" indent="0" algn="ctr">
              <a:buNone/>
              <a:defRPr>
                <a:solidFill>
                  <a:schemeClr val="tx1">
                    <a:tint val="75000"/>
                  </a:schemeClr>
                </a:solidFill>
              </a:defRPr>
            </a:lvl2pPr>
            <a:lvl3pPr marL="909891" indent="0" algn="ctr">
              <a:buNone/>
              <a:defRPr>
                <a:solidFill>
                  <a:schemeClr val="tx1">
                    <a:tint val="75000"/>
                  </a:schemeClr>
                </a:solidFill>
              </a:defRPr>
            </a:lvl3pPr>
            <a:lvl4pPr marL="1364836" indent="0" algn="ctr">
              <a:buNone/>
              <a:defRPr>
                <a:solidFill>
                  <a:schemeClr val="tx1">
                    <a:tint val="75000"/>
                  </a:schemeClr>
                </a:solidFill>
              </a:defRPr>
            </a:lvl4pPr>
            <a:lvl5pPr marL="1819780" indent="0" algn="ctr">
              <a:buNone/>
              <a:defRPr>
                <a:solidFill>
                  <a:schemeClr val="tx1">
                    <a:tint val="75000"/>
                  </a:schemeClr>
                </a:solidFill>
              </a:defRPr>
            </a:lvl5pPr>
            <a:lvl6pPr marL="2274721" indent="0" algn="ctr">
              <a:buNone/>
              <a:defRPr>
                <a:solidFill>
                  <a:schemeClr val="tx1">
                    <a:tint val="75000"/>
                  </a:schemeClr>
                </a:solidFill>
              </a:defRPr>
            </a:lvl6pPr>
            <a:lvl7pPr marL="2729668" indent="0" algn="ctr">
              <a:buNone/>
              <a:defRPr>
                <a:solidFill>
                  <a:schemeClr val="tx1">
                    <a:tint val="75000"/>
                  </a:schemeClr>
                </a:solidFill>
              </a:defRPr>
            </a:lvl7pPr>
            <a:lvl8pPr marL="3184614" indent="0" algn="ctr">
              <a:buNone/>
              <a:defRPr>
                <a:solidFill>
                  <a:schemeClr val="tx1">
                    <a:tint val="75000"/>
                  </a:schemeClr>
                </a:solidFill>
              </a:defRPr>
            </a:lvl8pPr>
            <a:lvl9pPr marL="3639563"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F06886AA-CF89-4DB0-912A-EC7EF91DC553}"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29BF6A93-9C9D-4413-B87C-36DA9478104B}"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194362785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a:xfrm>
            <a:off x="1041400" y="1981200"/>
            <a:ext cx="7543800" cy="4546600"/>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047063FB-A3C5-49A1-B6C5-8D86176B3CDC}"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2B5BCF75-5F66-4968-BB96-2B8F91A4619B}"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36270918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BA92CB-9CC1-4A58-A2A2-A2D3B9CCD700}" type="datetimeFigureOut">
              <a:rPr lang="fr-FR" smtClean="0"/>
              <a:t>18/04/2014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2E90098-2CE2-4BE5-BDE4-361AB99B99F7}" type="slidenum">
              <a:rPr lang="fr-FR" smtClean="0"/>
              <a:t>‹N°›</a:t>
            </a:fld>
            <a:endParaRPr lang="fr-F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41"/>
            <a:ext cx="7772400" cy="1362075"/>
          </a:xfrm>
        </p:spPr>
        <p:txBody>
          <a:bodyPr/>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4944" indent="0">
              <a:buNone/>
              <a:defRPr sz="1800">
                <a:solidFill>
                  <a:schemeClr val="tx1">
                    <a:tint val="75000"/>
                  </a:schemeClr>
                </a:solidFill>
              </a:defRPr>
            </a:lvl2pPr>
            <a:lvl3pPr marL="909891" indent="0">
              <a:buNone/>
              <a:defRPr sz="1600">
                <a:solidFill>
                  <a:schemeClr val="tx1">
                    <a:tint val="75000"/>
                  </a:schemeClr>
                </a:solidFill>
              </a:defRPr>
            </a:lvl3pPr>
            <a:lvl4pPr marL="1364836" indent="0">
              <a:buNone/>
              <a:defRPr sz="1400">
                <a:solidFill>
                  <a:schemeClr val="tx1">
                    <a:tint val="75000"/>
                  </a:schemeClr>
                </a:solidFill>
              </a:defRPr>
            </a:lvl4pPr>
            <a:lvl5pPr marL="1819780" indent="0">
              <a:buNone/>
              <a:defRPr sz="1400">
                <a:solidFill>
                  <a:schemeClr val="tx1">
                    <a:tint val="75000"/>
                  </a:schemeClr>
                </a:solidFill>
              </a:defRPr>
            </a:lvl5pPr>
            <a:lvl6pPr marL="2274721" indent="0">
              <a:buNone/>
              <a:defRPr sz="1400">
                <a:solidFill>
                  <a:schemeClr val="tx1">
                    <a:tint val="75000"/>
                  </a:schemeClr>
                </a:solidFill>
              </a:defRPr>
            </a:lvl6pPr>
            <a:lvl7pPr marL="2729668" indent="0">
              <a:buNone/>
              <a:defRPr sz="1400">
                <a:solidFill>
                  <a:schemeClr val="tx1">
                    <a:tint val="75000"/>
                  </a:schemeClr>
                </a:solidFill>
              </a:defRPr>
            </a:lvl7pPr>
            <a:lvl8pPr marL="3184614" indent="0">
              <a:buNone/>
              <a:defRPr sz="1400">
                <a:solidFill>
                  <a:schemeClr val="tx1">
                    <a:tint val="75000"/>
                  </a:schemeClr>
                </a:solidFill>
              </a:defRPr>
            </a:lvl8pPr>
            <a:lvl9pPr marL="3639563"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E7EA4885-45C4-4B19-B191-FF6DC03359D3}"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EEDF4643-BC39-4DA0-8C5B-35432CE003D2}"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274032236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1041400" y="1600241"/>
            <a:ext cx="3632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838700" y="1600241"/>
            <a:ext cx="3746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e la date 4"/>
          <p:cNvSpPr>
            <a:spLocks noGrp="1"/>
          </p:cNvSpPr>
          <p:nvPr>
            <p:ph type="dt" sz="half" idx="10"/>
          </p:nvPr>
        </p:nvSpPr>
        <p:spPr/>
        <p:txBody>
          <a:bodyPr/>
          <a:lstStyle>
            <a:lvl1pPr>
              <a:defRPr/>
            </a:lvl1pPr>
          </a:lstStyle>
          <a:p>
            <a:pPr>
              <a:defRPr/>
            </a:pPr>
            <a:fld id="{04263570-9784-4145-9997-F76D774D7474}" type="datetime1">
              <a:rPr lang="fr-FR">
                <a:solidFill>
                  <a:srgbClr val="000000">
                    <a:tint val="75000"/>
                  </a:srgbClr>
                </a:solidFill>
              </a:rPr>
              <a:pPr>
                <a:defRPr/>
              </a:pPr>
              <a:t>18/04/2014</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7" name="Espace réservé du numéro de diapositive 6"/>
          <p:cNvSpPr>
            <a:spLocks noGrp="1"/>
          </p:cNvSpPr>
          <p:nvPr>
            <p:ph type="sldNum" sz="quarter" idx="12"/>
          </p:nvPr>
        </p:nvSpPr>
        <p:spPr/>
        <p:txBody>
          <a:bodyPr/>
          <a:lstStyle>
            <a:lvl1pPr>
              <a:defRPr/>
            </a:lvl1pPr>
          </a:lstStyle>
          <a:p>
            <a:pPr>
              <a:defRPr/>
            </a:pPr>
            <a:fld id="{1D5DDD69-CB48-40F1-AEBA-3135976E47A6}"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328187500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4944" indent="0">
              <a:buNone/>
              <a:defRPr sz="2000" b="1"/>
            </a:lvl2pPr>
            <a:lvl3pPr marL="909891" indent="0">
              <a:buNone/>
              <a:defRPr sz="1800" b="1"/>
            </a:lvl3pPr>
            <a:lvl4pPr marL="1364836" indent="0">
              <a:buNone/>
              <a:defRPr sz="1600" b="1"/>
            </a:lvl4pPr>
            <a:lvl5pPr marL="1819780" indent="0">
              <a:buNone/>
              <a:defRPr sz="1600" b="1"/>
            </a:lvl5pPr>
            <a:lvl6pPr marL="2274721" indent="0">
              <a:buNone/>
              <a:defRPr sz="1600" b="1"/>
            </a:lvl6pPr>
            <a:lvl7pPr marL="2729668" indent="0">
              <a:buNone/>
              <a:defRPr sz="1600" b="1"/>
            </a:lvl7pPr>
            <a:lvl8pPr marL="3184614" indent="0">
              <a:buNone/>
              <a:defRPr sz="1600" b="1"/>
            </a:lvl8pPr>
            <a:lvl9pPr marL="3639563"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4944" indent="0">
              <a:buNone/>
              <a:defRPr sz="2000" b="1"/>
            </a:lvl2pPr>
            <a:lvl3pPr marL="909891" indent="0">
              <a:buNone/>
              <a:defRPr sz="1800" b="1"/>
            </a:lvl3pPr>
            <a:lvl4pPr marL="1364836" indent="0">
              <a:buNone/>
              <a:defRPr sz="1600" b="1"/>
            </a:lvl4pPr>
            <a:lvl5pPr marL="1819780" indent="0">
              <a:buNone/>
              <a:defRPr sz="1600" b="1"/>
            </a:lvl5pPr>
            <a:lvl6pPr marL="2274721" indent="0">
              <a:buNone/>
              <a:defRPr sz="1600" b="1"/>
            </a:lvl6pPr>
            <a:lvl7pPr marL="2729668" indent="0">
              <a:buNone/>
              <a:defRPr sz="1600" b="1"/>
            </a:lvl7pPr>
            <a:lvl8pPr marL="3184614" indent="0">
              <a:buNone/>
              <a:defRPr sz="1600" b="1"/>
            </a:lvl8pPr>
            <a:lvl9pPr marL="3639563"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pPr>
              <a:defRPr/>
            </a:pPr>
            <a:fld id="{E7C16F14-4E88-4116-88BE-125214F6D44B}" type="datetime1">
              <a:rPr lang="fr-FR">
                <a:solidFill>
                  <a:srgbClr val="000000">
                    <a:tint val="75000"/>
                  </a:srgbClr>
                </a:solidFill>
              </a:rPr>
              <a:pPr>
                <a:defRPr/>
              </a:pPr>
              <a:t>18/04/2014</a:t>
            </a:fld>
            <a:endParaRPr lang="fr-FR">
              <a:solidFill>
                <a:srgbClr val="000000">
                  <a:tint val="75000"/>
                </a:srgbClr>
              </a:solidFill>
            </a:endParaRPr>
          </a:p>
        </p:txBody>
      </p:sp>
      <p:sp>
        <p:nvSpPr>
          <p:cNvPr id="8" name="Espace réservé du pied de page 7"/>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9" name="Espace réservé du numéro de diapositive 8"/>
          <p:cNvSpPr>
            <a:spLocks noGrp="1"/>
          </p:cNvSpPr>
          <p:nvPr>
            <p:ph type="sldNum" sz="quarter" idx="12"/>
          </p:nvPr>
        </p:nvSpPr>
        <p:spPr/>
        <p:txBody>
          <a:bodyPr/>
          <a:lstStyle>
            <a:lvl1pPr>
              <a:defRPr/>
            </a:lvl1pPr>
          </a:lstStyle>
          <a:p>
            <a:pPr>
              <a:defRPr/>
            </a:pPr>
            <a:fld id="{70EA1BAA-4155-4E35-A6F0-CE837FA5B10D}"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369318818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lvl1pPr>
              <a:defRPr/>
            </a:lvl1pPr>
          </a:lstStyle>
          <a:p>
            <a:pPr>
              <a:defRPr/>
            </a:pPr>
            <a:fld id="{1FABAF49-D705-4D3E-A072-9B34FAF7C197}" type="datetime1">
              <a:rPr lang="fr-FR">
                <a:solidFill>
                  <a:srgbClr val="000000">
                    <a:tint val="75000"/>
                  </a:srgbClr>
                </a:solidFill>
              </a:rPr>
              <a:pPr>
                <a:defRPr/>
              </a:pPr>
              <a:t>18/04/2014</a:t>
            </a:fld>
            <a:endParaRPr lang="fr-FR">
              <a:solidFill>
                <a:srgbClr val="000000">
                  <a:tint val="75000"/>
                </a:srgbClr>
              </a:solidFill>
            </a:endParaRPr>
          </a:p>
        </p:txBody>
      </p:sp>
      <p:sp>
        <p:nvSpPr>
          <p:cNvPr id="4" name="Espace réservé du pied de page 3"/>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5" name="Espace réservé du numéro de diapositive 4"/>
          <p:cNvSpPr>
            <a:spLocks noGrp="1"/>
          </p:cNvSpPr>
          <p:nvPr>
            <p:ph type="sldNum" sz="quarter" idx="12"/>
          </p:nvPr>
        </p:nvSpPr>
        <p:spPr/>
        <p:txBody>
          <a:bodyPr/>
          <a:lstStyle>
            <a:lvl1pPr>
              <a:defRPr/>
            </a:lvl1pPr>
          </a:lstStyle>
          <a:p>
            <a:pPr>
              <a:defRPr/>
            </a:pPr>
            <a:fld id="{A4A1DA42-6C14-4270-B435-5F40697EE808}"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318534393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fld id="{6174CB33-87B0-45DA-9540-A832990BD6C5}" type="datetime1">
              <a:rPr lang="fr-FR">
                <a:solidFill>
                  <a:srgbClr val="000000">
                    <a:tint val="75000"/>
                  </a:srgbClr>
                </a:solidFill>
              </a:rPr>
              <a:pPr>
                <a:defRPr/>
              </a:pPr>
              <a:t>18/04/2014</a:t>
            </a:fld>
            <a:endParaRPr lang="fr-FR">
              <a:solidFill>
                <a:srgbClr val="000000">
                  <a:tint val="75000"/>
                </a:srgbClr>
              </a:solidFill>
            </a:endParaRPr>
          </a:p>
        </p:txBody>
      </p:sp>
      <p:sp>
        <p:nvSpPr>
          <p:cNvPr id="3" name="Espace réservé du pied de page 2"/>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4" name="Espace réservé du numéro de diapositive 3"/>
          <p:cNvSpPr>
            <a:spLocks noGrp="1"/>
          </p:cNvSpPr>
          <p:nvPr>
            <p:ph type="sldNum" sz="quarter" idx="12"/>
          </p:nvPr>
        </p:nvSpPr>
        <p:spPr/>
        <p:txBody>
          <a:bodyPr/>
          <a:lstStyle>
            <a:lvl1pPr>
              <a:defRPr/>
            </a:lvl1pPr>
          </a:lstStyle>
          <a:p>
            <a:pPr>
              <a:defRPr/>
            </a:pPr>
            <a:fld id="{AA8CA919-1D50-40AC-998E-B0EE89A7915B}"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5362233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90641" y="565533"/>
            <a:ext cx="2302063" cy="869607"/>
          </a:xfrm>
        </p:spPr>
        <p:txBody>
          <a:bodyPr/>
          <a:lstStyle>
            <a:lvl1pPr algn="l">
              <a:defRPr sz="2000" b="1"/>
            </a:lvl1pPr>
          </a:lstStyle>
          <a:p>
            <a:r>
              <a:rPr lang="fr-FR" dirty="0" smtClean="0"/>
              <a:t>Cliquez et modifiez le titre</a:t>
            </a:r>
            <a:endParaRPr lang="fr-FR" dirty="0"/>
          </a:p>
        </p:txBody>
      </p:sp>
      <p:sp>
        <p:nvSpPr>
          <p:cNvPr id="3" name="Espace réservé du contenu 2"/>
          <p:cNvSpPr>
            <a:spLocks noGrp="1"/>
          </p:cNvSpPr>
          <p:nvPr>
            <p:ph idx="1"/>
          </p:nvPr>
        </p:nvSpPr>
        <p:spPr>
          <a:xfrm>
            <a:off x="3292667" y="565493"/>
            <a:ext cx="5279837" cy="556067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p:nvPr>
        </p:nvSpPr>
        <p:spPr>
          <a:xfrm>
            <a:off x="990641" y="1866908"/>
            <a:ext cx="2302063" cy="4259263"/>
          </a:xfrm>
          <a:prstGeom prst="rect">
            <a:avLst/>
          </a:prstGeom>
        </p:spPr>
        <p:txBody>
          <a:bodyPr/>
          <a:lstStyle>
            <a:lvl1pPr marL="0" indent="0">
              <a:buNone/>
              <a:defRPr sz="1400"/>
            </a:lvl1pPr>
            <a:lvl2pPr marL="454944" indent="0">
              <a:buNone/>
              <a:defRPr sz="1200"/>
            </a:lvl2pPr>
            <a:lvl3pPr marL="909891" indent="0">
              <a:buNone/>
              <a:defRPr sz="1000"/>
            </a:lvl3pPr>
            <a:lvl4pPr marL="1364836" indent="0">
              <a:buNone/>
              <a:defRPr sz="900"/>
            </a:lvl4pPr>
            <a:lvl5pPr marL="1819780" indent="0">
              <a:buNone/>
              <a:defRPr sz="900"/>
            </a:lvl5pPr>
            <a:lvl6pPr marL="2274721" indent="0">
              <a:buNone/>
              <a:defRPr sz="900"/>
            </a:lvl6pPr>
            <a:lvl7pPr marL="2729668" indent="0">
              <a:buNone/>
              <a:defRPr sz="900"/>
            </a:lvl7pPr>
            <a:lvl8pPr marL="3184614" indent="0">
              <a:buNone/>
              <a:defRPr sz="900"/>
            </a:lvl8pPr>
            <a:lvl9pPr marL="3639563" indent="0">
              <a:buNone/>
              <a:defRPr sz="900"/>
            </a:lvl9pPr>
          </a:lstStyle>
          <a:p>
            <a:pPr lvl="0"/>
            <a:r>
              <a:rPr lang="fr-FR" dirty="0"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75D2B698-FEAE-4473-8601-C5747350492D}" type="datetime1">
              <a:rPr lang="fr-FR">
                <a:solidFill>
                  <a:srgbClr val="000000">
                    <a:tint val="75000"/>
                  </a:srgbClr>
                </a:solidFill>
              </a:rPr>
              <a:pPr>
                <a:defRPr/>
              </a:pPr>
              <a:t>18/04/2014</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7" name="Espace réservé du numéro de diapositive 6"/>
          <p:cNvSpPr>
            <a:spLocks noGrp="1"/>
          </p:cNvSpPr>
          <p:nvPr>
            <p:ph type="sldNum" sz="quarter" idx="12"/>
          </p:nvPr>
        </p:nvSpPr>
        <p:spPr/>
        <p:txBody>
          <a:bodyPr/>
          <a:lstStyle>
            <a:lvl1pPr>
              <a:defRPr/>
            </a:lvl1pPr>
          </a:lstStyle>
          <a:p>
            <a:pPr>
              <a:defRPr/>
            </a:pPr>
            <a:fld id="{6940F692-7B95-4A25-A9BF-409949DA3D10}"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36739785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4944" indent="0">
              <a:buNone/>
              <a:defRPr sz="2800"/>
            </a:lvl2pPr>
            <a:lvl3pPr marL="909891" indent="0">
              <a:buNone/>
              <a:defRPr sz="2400"/>
            </a:lvl3pPr>
            <a:lvl4pPr marL="1364836" indent="0">
              <a:buNone/>
              <a:defRPr sz="2000"/>
            </a:lvl4pPr>
            <a:lvl5pPr marL="1819780" indent="0">
              <a:buNone/>
              <a:defRPr sz="2000"/>
            </a:lvl5pPr>
            <a:lvl6pPr marL="2274721" indent="0">
              <a:buNone/>
              <a:defRPr sz="2000"/>
            </a:lvl6pPr>
            <a:lvl7pPr marL="2729668" indent="0">
              <a:buNone/>
              <a:defRPr sz="2000"/>
            </a:lvl7pPr>
            <a:lvl8pPr marL="3184614" indent="0">
              <a:buNone/>
              <a:defRPr sz="2000"/>
            </a:lvl8pPr>
            <a:lvl9pPr marL="3639563" indent="0">
              <a:buNone/>
              <a:defRPr sz="2000"/>
            </a:lvl9pPr>
          </a:lstStyle>
          <a:p>
            <a:pPr lvl="0"/>
            <a:endParaRPr lang="fr-FR" noProof="0"/>
          </a:p>
        </p:txBody>
      </p:sp>
      <p:sp>
        <p:nvSpPr>
          <p:cNvPr id="4" name="Espace réservé du texte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4944" indent="0">
              <a:buNone/>
              <a:defRPr sz="1200"/>
            </a:lvl2pPr>
            <a:lvl3pPr marL="909891" indent="0">
              <a:buNone/>
              <a:defRPr sz="1000"/>
            </a:lvl3pPr>
            <a:lvl4pPr marL="1364836" indent="0">
              <a:buNone/>
              <a:defRPr sz="900"/>
            </a:lvl4pPr>
            <a:lvl5pPr marL="1819780" indent="0">
              <a:buNone/>
              <a:defRPr sz="900"/>
            </a:lvl5pPr>
            <a:lvl6pPr marL="2274721" indent="0">
              <a:buNone/>
              <a:defRPr sz="900"/>
            </a:lvl6pPr>
            <a:lvl7pPr marL="2729668" indent="0">
              <a:buNone/>
              <a:defRPr sz="900"/>
            </a:lvl7pPr>
            <a:lvl8pPr marL="3184614" indent="0">
              <a:buNone/>
              <a:defRPr sz="900"/>
            </a:lvl8pPr>
            <a:lvl9pPr marL="3639563"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DA5338B3-A7B2-4249-BE43-3BBDB576CBC6}" type="datetime1">
              <a:rPr lang="fr-FR">
                <a:solidFill>
                  <a:srgbClr val="000000">
                    <a:tint val="75000"/>
                  </a:srgbClr>
                </a:solidFill>
              </a:rPr>
              <a:pPr>
                <a:defRPr/>
              </a:pPr>
              <a:t>18/04/2014</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7" name="Espace réservé du numéro de diapositive 6"/>
          <p:cNvSpPr>
            <a:spLocks noGrp="1"/>
          </p:cNvSpPr>
          <p:nvPr>
            <p:ph type="sldNum" sz="quarter" idx="12"/>
          </p:nvPr>
        </p:nvSpPr>
        <p:spPr/>
        <p:txBody>
          <a:bodyPr/>
          <a:lstStyle>
            <a:lvl1pPr>
              <a:defRPr/>
            </a:lvl1pPr>
          </a:lstStyle>
          <a:p>
            <a:pPr>
              <a:defRPr/>
            </a:pPr>
            <a:fld id="{6ED92AC5-1D63-4FF2-AC8C-6E62C501D63E}"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707940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a:xfrm>
            <a:off x="1041400" y="1600200"/>
            <a:ext cx="7543800" cy="4953000"/>
          </a:xfrm>
          <a:prstGeom prst="rect">
            <a:avLst/>
          </a:prstGeom>
        </p:spPr>
        <p:txBody>
          <a:bodyPr vert="eaVert"/>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3DB25044-FF33-49CB-B13C-2EF820CCB3D4}"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31A9E5D3-4B08-45E4-A75C-532B3C50E3E8}"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14984420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1" y="565492"/>
            <a:ext cx="2057400" cy="5962307"/>
          </a:xfrm>
        </p:spPr>
        <p:txBody>
          <a:bodyPr vert="eaVert"/>
          <a:lstStyle/>
          <a:p>
            <a:r>
              <a:rPr lang="fr-FR" dirty="0" smtClean="0"/>
              <a:t>Cliquez et modifiez le titre</a:t>
            </a:r>
            <a:endParaRPr lang="fr-FR" dirty="0"/>
          </a:p>
        </p:txBody>
      </p:sp>
      <p:sp>
        <p:nvSpPr>
          <p:cNvPr id="3" name="Espace réservé du texte vertical 2"/>
          <p:cNvSpPr>
            <a:spLocks noGrp="1"/>
          </p:cNvSpPr>
          <p:nvPr>
            <p:ph type="body" orient="vert" idx="1"/>
          </p:nvPr>
        </p:nvSpPr>
        <p:spPr>
          <a:xfrm>
            <a:off x="457200" y="565497"/>
            <a:ext cx="6019800" cy="5962306"/>
          </a:xfrm>
          <a:prstGeom prst="rect">
            <a:avLst/>
          </a:prstGeom>
        </p:spPr>
        <p:txBody>
          <a:bodyPr vert="eaVert"/>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1A0E1976-CE93-407B-955C-00B0082DECCC}"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F2628E98-6000-4189-B349-8790E15C46F4}"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293460396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8"/>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4944" indent="0" algn="ctr">
              <a:buNone/>
              <a:defRPr>
                <a:solidFill>
                  <a:schemeClr val="tx1">
                    <a:tint val="75000"/>
                  </a:schemeClr>
                </a:solidFill>
              </a:defRPr>
            </a:lvl2pPr>
            <a:lvl3pPr marL="909891" indent="0" algn="ctr">
              <a:buNone/>
              <a:defRPr>
                <a:solidFill>
                  <a:schemeClr val="tx1">
                    <a:tint val="75000"/>
                  </a:schemeClr>
                </a:solidFill>
              </a:defRPr>
            </a:lvl3pPr>
            <a:lvl4pPr marL="1364836" indent="0" algn="ctr">
              <a:buNone/>
              <a:defRPr>
                <a:solidFill>
                  <a:schemeClr val="tx1">
                    <a:tint val="75000"/>
                  </a:schemeClr>
                </a:solidFill>
              </a:defRPr>
            </a:lvl4pPr>
            <a:lvl5pPr marL="1819780" indent="0" algn="ctr">
              <a:buNone/>
              <a:defRPr>
                <a:solidFill>
                  <a:schemeClr val="tx1">
                    <a:tint val="75000"/>
                  </a:schemeClr>
                </a:solidFill>
              </a:defRPr>
            </a:lvl5pPr>
            <a:lvl6pPr marL="2274721" indent="0" algn="ctr">
              <a:buNone/>
              <a:defRPr>
                <a:solidFill>
                  <a:schemeClr val="tx1">
                    <a:tint val="75000"/>
                  </a:schemeClr>
                </a:solidFill>
              </a:defRPr>
            </a:lvl6pPr>
            <a:lvl7pPr marL="2729668" indent="0" algn="ctr">
              <a:buNone/>
              <a:defRPr>
                <a:solidFill>
                  <a:schemeClr val="tx1">
                    <a:tint val="75000"/>
                  </a:schemeClr>
                </a:solidFill>
              </a:defRPr>
            </a:lvl7pPr>
            <a:lvl8pPr marL="3184614" indent="0" algn="ctr">
              <a:buNone/>
              <a:defRPr>
                <a:solidFill>
                  <a:schemeClr val="tx1">
                    <a:tint val="75000"/>
                  </a:schemeClr>
                </a:solidFill>
              </a:defRPr>
            </a:lvl8pPr>
            <a:lvl9pPr marL="3639563"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BCBA1003-38ED-4885-ABF2-26486EBEF487}"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ECA0B239-2666-46EF-9D43-6F68ECEC71FD}"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634391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fr-FR" smtClean="0"/>
              <a:t>Modifiez le style du titre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4944" indent="0">
              <a:buNone/>
              <a:defRPr sz="1200"/>
            </a:lvl2pPr>
            <a:lvl3pPr marL="909891" indent="0">
              <a:buNone/>
              <a:defRPr sz="1000"/>
            </a:lvl3pPr>
            <a:lvl4pPr marL="1364836" indent="0">
              <a:buNone/>
              <a:defRPr sz="900"/>
            </a:lvl4pPr>
            <a:lvl5pPr marL="1819780" indent="0">
              <a:buNone/>
              <a:defRPr sz="900"/>
            </a:lvl5pPr>
            <a:lvl6pPr marL="2274721" indent="0">
              <a:buNone/>
              <a:defRPr sz="900"/>
            </a:lvl6pPr>
            <a:lvl7pPr marL="2729668" indent="0">
              <a:buNone/>
              <a:defRPr sz="900"/>
            </a:lvl7pPr>
            <a:lvl8pPr marL="3184614" indent="0">
              <a:buNone/>
              <a:defRPr sz="900"/>
            </a:lvl8pPr>
            <a:lvl9pPr marL="3639563"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4BA92CB-9CC1-4A58-A2A2-A2D3B9CCD700}" type="datetimeFigureOut">
              <a:rPr lang="fr-FR" smtClean="0"/>
              <a:t>18/04/2014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2E90098-2CE2-4BE5-BDE4-361AB99B99F7}" type="slidenum">
              <a:rPr lang="fr-FR" smtClean="0"/>
              <a:t>‹N°›</a:t>
            </a:fld>
            <a:endParaRPr lang="fr-FR"/>
          </a:p>
        </p:txBody>
      </p:sp>
      <p:sp>
        <p:nvSpPr>
          <p:cNvPr id="9" name="Content Placeholder 8"/>
          <p:cNvSpPr>
            <a:spLocks noGrp="1"/>
          </p:cNvSpPr>
          <p:nvPr>
            <p:ph sz="quarter" idx="13"/>
          </p:nvPr>
        </p:nvSpPr>
        <p:spPr>
          <a:xfrm>
            <a:off x="304800" y="381000"/>
            <a:ext cx="7772400" cy="494284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a:xfrm>
            <a:off x="1041400" y="1981200"/>
            <a:ext cx="7543800" cy="4546600"/>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5BA68BEC-C696-4EC0-B216-B0B66D681248}"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AC00B9BC-7F85-4995-A89E-4719F3DFF52F}"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257785189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41"/>
            <a:ext cx="7772400" cy="1362075"/>
          </a:xfrm>
        </p:spPr>
        <p:txBody>
          <a:bodyPr/>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4944" indent="0">
              <a:buNone/>
              <a:defRPr sz="1800">
                <a:solidFill>
                  <a:schemeClr val="tx1">
                    <a:tint val="75000"/>
                  </a:schemeClr>
                </a:solidFill>
              </a:defRPr>
            </a:lvl2pPr>
            <a:lvl3pPr marL="909891" indent="0">
              <a:buNone/>
              <a:defRPr sz="1600">
                <a:solidFill>
                  <a:schemeClr val="tx1">
                    <a:tint val="75000"/>
                  </a:schemeClr>
                </a:solidFill>
              </a:defRPr>
            </a:lvl3pPr>
            <a:lvl4pPr marL="1364836" indent="0">
              <a:buNone/>
              <a:defRPr sz="1400">
                <a:solidFill>
                  <a:schemeClr val="tx1">
                    <a:tint val="75000"/>
                  </a:schemeClr>
                </a:solidFill>
              </a:defRPr>
            </a:lvl4pPr>
            <a:lvl5pPr marL="1819780" indent="0">
              <a:buNone/>
              <a:defRPr sz="1400">
                <a:solidFill>
                  <a:schemeClr val="tx1">
                    <a:tint val="75000"/>
                  </a:schemeClr>
                </a:solidFill>
              </a:defRPr>
            </a:lvl5pPr>
            <a:lvl6pPr marL="2274721" indent="0">
              <a:buNone/>
              <a:defRPr sz="1400">
                <a:solidFill>
                  <a:schemeClr val="tx1">
                    <a:tint val="75000"/>
                  </a:schemeClr>
                </a:solidFill>
              </a:defRPr>
            </a:lvl6pPr>
            <a:lvl7pPr marL="2729668" indent="0">
              <a:buNone/>
              <a:defRPr sz="1400">
                <a:solidFill>
                  <a:schemeClr val="tx1">
                    <a:tint val="75000"/>
                  </a:schemeClr>
                </a:solidFill>
              </a:defRPr>
            </a:lvl7pPr>
            <a:lvl8pPr marL="3184614" indent="0">
              <a:buNone/>
              <a:defRPr sz="1400">
                <a:solidFill>
                  <a:schemeClr val="tx1">
                    <a:tint val="75000"/>
                  </a:schemeClr>
                </a:solidFill>
              </a:defRPr>
            </a:lvl8pPr>
            <a:lvl9pPr marL="3639563"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AACE087F-E3C3-47B6-B938-6703CB084019}"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3B6CAD09-65A1-4990-BAA4-18696306B0F8}"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28925264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1041400" y="1600241"/>
            <a:ext cx="3632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838700" y="1600241"/>
            <a:ext cx="3746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e la date 4"/>
          <p:cNvSpPr>
            <a:spLocks noGrp="1"/>
          </p:cNvSpPr>
          <p:nvPr>
            <p:ph type="dt" sz="half" idx="10"/>
          </p:nvPr>
        </p:nvSpPr>
        <p:spPr/>
        <p:txBody>
          <a:bodyPr/>
          <a:lstStyle>
            <a:lvl1pPr>
              <a:defRPr/>
            </a:lvl1pPr>
          </a:lstStyle>
          <a:p>
            <a:pPr>
              <a:defRPr/>
            </a:pPr>
            <a:fld id="{0199572E-A8FF-49D8-A34E-102D5B859DE5}" type="datetime1">
              <a:rPr lang="fr-FR">
                <a:solidFill>
                  <a:srgbClr val="000000">
                    <a:tint val="75000"/>
                  </a:srgbClr>
                </a:solidFill>
              </a:rPr>
              <a:pPr>
                <a:defRPr/>
              </a:pPr>
              <a:t>18/04/2014</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7" name="Espace réservé du numéro de diapositive 6"/>
          <p:cNvSpPr>
            <a:spLocks noGrp="1"/>
          </p:cNvSpPr>
          <p:nvPr>
            <p:ph type="sldNum" sz="quarter" idx="12"/>
          </p:nvPr>
        </p:nvSpPr>
        <p:spPr/>
        <p:txBody>
          <a:bodyPr/>
          <a:lstStyle>
            <a:lvl1pPr>
              <a:defRPr/>
            </a:lvl1pPr>
          </a:lstStyle>
          <a:p>
            <a:pPr>
              <a:defRPr/>
            </a:pPr>
            <a:fld id="{37F8FA6B-B270-4DBF-8505-749F273C6E88}"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273803541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4944" indent="0">
              <a:buNone/>
              <a:defRPr sz="2000" b="1"/>
            </a:lvl2pPr>
            <a:lvl3pPr marL="909891" indent="0">
              <a:buNone/>
              <a:defRPr sz="1800" b="1"/>
            </a:lvl3pPr>
            <a:lvl4pPr marL="1364836" indent="0">
              <a:buNone/>
              <a:defRPr sz="1600" b="1"/>
            </a:lvl4pPr>
            <a:lvl5pPr marL="1819780" indent="0">
              <a:buNone/>
              <a:defRPr sz="1600" b="1"/>
            </a:lvl5pPr>
            <a:lvl6pPr marL="2274721" indent="0">
              <a:buNone/>
              <a:defRPr sz="1600" b="1"/>
            </a:lvl6pPr>
            <a:lvl7pPr marL="2729668" indent="0">
              <a:buNone/>
              <a:defRPr sz="1600" b="1"/>
            </a:lvl7pPr>
            <a:lvl8pPr marL="3184614" indent="0">
              <a:buNone/>
              <a:defRPr sz="1600" b="1"/>
            </a:lvl8pPr>
            <a:lvl9pPr marL="3639563"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4944" indent="0">
              <a:buNone/>
              <a:defRPr sz="2000" b="1"/>
            </a:lvl2pPr>
            <a:lvl3pPr marL="909891" indent="0">
              <a:buNone/>
              <a:defRPr sz="1800" b="1"/>
            </a:lvl3pPr>
            <a:lvl4pPr marL="1364836" indent="0">
              <a:buNone/>
              <a:defRPr sz="1600" b="1"/>
            </a:lvl4pPr>
            <a:lvl5pPr marL="1819780" indent="0">
              <a:buNone/>
              <a:defRPr sz="1600" b="1"/>
            </a:lvl5pPr>
            <a:lvl6pPr marL="2274721" indent="0">
              <a:buNone/>
              <a:defRPr sz="1600" b="1"/>
            </a:lvl6pPr>
            <a:lvl7pPr marL="2729668" indent="0">
              <a:buNone/>
              <a:defRPr sz="1600" b="1"/>
            </a:lvl7pPr>
            <a:lvl8pPr marL="3184614" indent="0">
              <a:buNone/>
              <a:defRPr sz="1600" b="1"/>
            </a:lvl8pPr>
            <a:lvl9pPr marL="3639563"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pPr>
              <a:defRPr/>
            </a:pPr>
            <a:fld id="{A4C9D748-9C85-46A4-971E-98CEF78B46F7}" type="datetime1">
              <a:rPr lang="fr-FR">
                <a:solidFill>
                  <a:srgbClr val="000000">
                    <a:tint val="75000"/>
                  </a:srgbClr>
                </a:solidFill>
              </a:rPr>
              <a:pPr>
                <a:defRPr/>
              </a:pPr>
              <a:t>18/04/2014</a:t>
            </a:fld>
            <a:endParaRPr lang="fr-FR">
              <a:solidFill>
                <a:srgbClr val="000000">
                  <a:tint val="75000"/>
                </a:srgbClr>
              </a:solidFill>
            </a:endParaRPr>
          </a:p>
        </p:txBody>
      </p:sp>
      <p:sp>
        <p:nvSpPr>
          <p:cNvPr id="8" name="Espace réservé du pied de page 7"/>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9" name="Espace réservé du numéro de diapositive 8"/>
          <p:cNvSpPr>
            <a:spLocks noGrp="1"/>
          </p:cNvSpPr>
          <p:nvPr>
            <p:ph type="sldNum" sz="quarter" idx="12"/>
          </p:nvPr>
        </p:nvSpPr>
        <p:spPr/>
        <p:txBody>
          <a:bodyPr/>
          <a:lstStyle>
            <a:lvl1pPr>
              <a:defRPr/>
            </a:lvl1pPr>
          </a:lstStyle>
          <a:p>
            <a:pPr>
              <a:defRPr/>
            </a:pPr>
            <a:fld id="{31123FCD-495B-4954-8BA5-C15DCA722D4F}"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76145437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lvl1pPr>
              <a:defRPr/>
            </a:lvl1pPr>
          </a:lstStyle>
          <a:p>
            <a:pPr>
              <a:defRPr/>
            </a:pPr>
            <a:fld id="{A6F203A4-23E4-4BC0-BA8E-6A8825DEBB72}" type="datetime1">
              <a:rPr lang="fr-FR">
                <a:solidFill>
                  <a:srgbClr val="000000">
                    <a:tint val="75000"/>
                  </a:srgbClr>
                </a:solidFill>
              </a:rPr>
              <a:pPr>
                <a:defRPr/>
              </a:pPr>
              <a:t>18/04/2014</a:t>
            </a:fld>
            <a:endParaRPr lang="fr-FR">
              <a:solidFill>
                <a:srgbClr val="000000">
                  <a:tint val="75000"/>
                </a:srgbClr>
              </a:solidFill>
            </a:endParaRPr>
          </a:p>
        </p:txBody>
      </p:sp>
      <p:sp>
        <p:nvSpPr>
          <p:cNvPr id="4" name="Espace réservé du pied de page 3"/>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5" name="Espace réservé du numéro de diapositive 4"/>
          <p:cNvSpPr>
            <a:spLocks noGrp="1"/>
          </p:cNvSpPr>
          <p:nvPr>
            <p:ph type="sldNum" sz="quarter" idx="12"/>
          </p:nvPr>
        </p:nvSpPr>
        <p:spPr/>
        <p:txBody>
          <a:bodyPr/>
          <a:lstStyle>
            <a:lvl1pPr>
              <a:defRPr/>
            </a:lvl1pPr>
          </a:lstStyle>
          <a:p>
            <a:pPr>
              <a:defRPr/>
            </a:pPr>
            <a:fld id="{85C84CDC-7856-4A06-8415-4D820DC663BC}"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195765454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fld id="{B7E564F7-E659-4D40-9ADF-7750C2083E08}" type="datetime1">
              <a:rPr lang="fr-FR">
                <a:solidFill>
                  <a:srgbClr val="000000">
                    <a:tint val="75000"/>
                  </a:srgbClr>
                </a:solidFill>
              </a:rPr>
              <a:pPr>
                <a:defRPr/>
              </a:pPr>
              <a:t>18/04/2014</a:t>
            </a:fld>
            <a:endParaRPr lang="fr-FR">
              <a:solidFill>
                <a:srgbClr val="000000">
                  <a:tint val="75000"/>
                </a:srgbClr>
              </a:solidFill>
            </a:endParaRPr>
          </a:p>
        </p:txBody>
      </p:sp>
      <p:sp>
        <p:nvSpPr>
          <p:cNvPr id="3" name="Espace réservé du pied de page 2"/>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4" name="Espace réservé du numéro de diapositive 3"/>
          <p:cNvSpPr>
            <a:spLocks noGrp="1"/>
          </p:cNvSpPr>
          <p:nvPr>
            <p:ph type="sldNum" sz="quarter" idx="12"/>
          </p:nvPr>
        </p:nvSpPr>
        <p:spPr/>
        <p:txBody>
          <a:bodyPr/>
          <a:lstStyle>
            <a:lvl1pPr>
              <a:defRPr/>
            </a:lvl1pPr>
          </a:lstStyle>
          <a:p>
            <a:pPr>
              <a:defRPr/>
            </a:pPr>
            <a:fld id="{AB0E4D5F-CC68-464D-9DAC-6527C99C17D0}"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8746720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90641" y="565533"/>
            <a:ext cx="2302063" cy="869607"/>
          </a:xfrm>
        </p:spPr>
        <p:txBody>
          <a:bodyPr/>
          <a:lstStyle>
            <a:lvl1pPr algn="l">
              <a:defRPr sz="2000" b="1"/>
            </a:lvl1pPr>
          </a:lstStyle>
          <a:p>
            <a:r>
              <a:rPr lang="fr-FR" dirty="0" smtClean="0"/>
              <a:t>Cliquez et modifiez le titre</a:t>
            </a:r>
            <a:endParaRPr lang="fr-FR" dirty="0"/>
          </a:p>
        </p:txBody>
      </p:sp>
      <p:sp>
        <p:nvSpPr>
          <p:cNvPr id="3" name="Espace réservé du contenu 2"/>
          <p:cNvSpPr>
            <a:spLocks noGrp="1"/>
          </p:cNvSpPr>
          <p:nvPr>
            <p:ph idx="1"/>
          </p:nvPr>
        </p:nvSpPr>
        <p:spPr>
          <a:xfrm>
            <a:off x="3292667" y="565493"/>
            <a:ext cx="5279837" cy="556067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p:nvPr>
        </p:nvSpPr>
        <p:spPr>
          <a:xfrm>
            <a:off x="990641" y="1866908"/>
            <a:ext cx="2302063" cy="4259263"/>
          </a:xfrm>
          <a:prstGeom prst="rect">
            <a:avLst/>
          </a:prstGeom>
        </p:spPr>
        <p:txBody>
          <a:bodyPr/>
          <a:lstStyle>
            <a:lvl1pPr marL="0" indent="0">
              <a:buNone/>
              <a:defRPr sz="1400"/>
            </a:lvl1pPr>
            <a:lvl2pPr marL="454944" indent="0">
              <a:buNone/>
              <a:defRPr sz="1200"/>
            </a:lvl2pPr>
            <a:lvl3pPr marL="909891" indent="0">
              <a:buNone/>
              <a:defRPr sz="1000"/>
            </a:lvl3pPr>
            <a:lvl4pPr marL="1364836" indent="0">
              <a:buNone/>
              <a:defRPr sz="900"/>
            </a:lvl4pPr>
            <a:lvl5pPr marL="1819780" indent="0">
              <a:buNone/>
              <a:defRPr sz="900"/>
            </a:lvl5pPr>
            <a:lvl6pPr marL="2274721" indent="0">
              <a:buNone/>
              <a:defRPr sz="900"/>
            </a:lvl6pPr>
            <a:lvl7pPr marL="2729668" indent="0">
              <a:buNone/>
              <a:defRPr sz="900"/>
            </a:lvl7pPr>
            <a:lvl8pPr marL="3184614" indent="0">
              <a:buNone/>
              <a:defRPr sz="900"/>
            </a:lvl8pPr>
            <a:lvl9pPr marL="3639563" indent="0">
              <a:buNone/>
              <a:defRPr sz="900"/>
            </a:lvl9pPr>
          </a:lstStyle>
          <a:p>
            <a:pPr lvl="0"/>
            <a:r>
              <a:rPr lang="fr-FR" dirty="0"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D05318D3-6278-41C3-BFE2-3E9B2ABFC3F2}" type="datetime1">
              <a:rPr lang="fr-FR">
                <a:solidFill>
                  <a:srgbClr val="000000">
                    <a:tint val="75000"/>
                  </a:srgbClr>
                </a:solidFill>
              </a:rPr>
              <a:pPr>
                <a:defRPr/>
              </a:pPr>
              <a:t>18/04/2014</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7" name="Espace réservé du numéro de diapositive 6"/>
          <p:cNvSpPr>
            <a:spLocks noGrp="1"/>
          </p:cNvSpPr>
          <p:nvPr>
            <p:ph type="sldNum" sz="quarter" idx="12"/>
          </p:nvPr>
        </p:nvSpPr>
        <p:spPr/>
        <p:txBody>
          <a:bodyPr/>
          <a:lstStyle>
            <a:lvl1pPr>
              <a:defRPr/>
            </a:lvl1pPr>
          </a:lstStyle>
          <a:p>
            <a:pPr>
              <a:defRPr/>
            </a:pPr>
            <a:fld id="{15BEAEC8-EDF2-44D4-ACD6-38F0009FE125}"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294803857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4944" indent="0">
              <a:buNone/>
              <a:defRPr sz="2800"/>
            </a:lvl2pPr>
            <a:lvl3pPr marL="909891" indent="0">
              <a:buNone/>
              <a:defRPr sz="2400"/>
            </a:lvl3pPr>
            <a:lvl4pPr marL="1364836" indent="0">
              <a:buNone/>
              <a:defRPr sz="2000"/>
            </a:lvl4pPr>
            <a:lvl5pPr marL="1819780" indent="0">
              <a:buNone/>
              <a:defRPr sz="2000"/>
            </a:lvl5pPr>
            <a:lvl6pPr marL="2274721" indent="0">
              <a:buNone/>
              <a:defRPr sz="2000"/>
            </a:lvl6pPr>
            <a:lvl7pPr marL="2729668" indent="0">
              <a:buNone/>
              <a:defRPr sz="2000"/>
            </a:lvl7pPr>
            <a:lvl8pPr marL="3184614" indent="0">
              <a:buNone/>
              <a:defRPr sz="2000"/>
            </a:lvl8pPr>
            <a:lvl9pPr marL="3639563" indent="0">
              <a:buNone/>
              <a:defRPr sz="2000"/>
            </a:lvl9pPr>
          </a:lstStyle>
          <a:p>
            <a:pPr lvl="0"/>
            <a:endParaRPr lang="fr-FR" noProof="0"/>
          </a:p>
        </p:txBody>
      </p:sp>
      <p:sp>
        <p:nvSpPr>
          <p:cNvPr id="4" name="Espace réservé du texte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4944" indent="0">
              <a:buNone/>
              <a:defRPr sz="1200"/>
            </a:lvl2pPr>
            <a:lvl3pPr marL="909891" indent="0">
              <a:buNone/>
              <a:defRPr sz="1000"/>
            </a:lvl3pPr>
            <a:lvl4pPr marL="1364836" indent="0">
              <a:buNone/>
              <a:defRPr sz="900"/>
            </a:lvl4pPr>
            <a:lvl5pPr marL="1819780" indent="0">
              <a:buNone/>
              <a:defRPr sz="900"/>
            </a:lvl5pPr>
            <a:lvl6pPr marL="2274721" indent="0">
              <a:buNone/>
              <a:defRPr sz="900"/>
            </a:lvl6pPr>
            <a:lvl7pPr marL="2729668" indent="0">
              <a:buNone/>
              <a:defRPr sz="900"/>
            </a:lvl7pPr>
            <a:lvl8pPr marL="3184614" indent="0">
              <a:buNone/>
              <a:defRPr sz="900"/>
            </a:lvl8pPr>
            <a:lvl9pPr marL="3639563"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874C877E-66F8-4714-90DF-94418ADC4675}" type="datetime1">
              <a:rPr lang="fr-FR">
                <a:solidFill>
                  <a:srgbClr val="000000">
                    <a:tint val="75000"/>
                  </a:srgbClr>
                </a:solidFill>
              </a:rPr>
              <a:pPr>
                <a:defRPr/>
              </a:pPr>
              <a:t>18/04/2014</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7" name="Espace réservé du numéro de diapositive 6"/>
          <p:cNvSpPr>
            <a:spLocks noGrp="1"/>
          </p:cNvSpPr>
          <p:nvPr>
            <p:ph type="sldNum" sz="quarter" idx="12"/>
          </p:nvPr>
        </p:nvSpPr>
        <p:spPr/>
        <p:txBody>
          <a:bodyPr/>
          <a:lstStyle>
            <a:lvl1pPr>
              <a:defRPr/>
            </a:lvl1pPr>
          </a:lstStyle>
          <a:p>
            <a:pPr>
              <a:defRPr/>
            </a:pPr>
            <a:fld id="{1056AAA4-24EF-4B23-98DB-32DC95A0E90D}"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32808529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a:xfrm>
            <a:off x="1041400" y="1600200"/>
            <a:ext cx="7543800" cy="4953000"/>
          </a:xfrm>
          <a:prstGeom prst="rect">
            <a:avLst/>
          </a:prstGeom>
        </p:spPr>
        <p:txBody>
          <a:bodyPr vert="eaVert"/>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E2A36179-0E9B-4175-AC1B-179E78805E4F}"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38F3E7EB-1EEF-4CFA-90E9-67B6B1F62FE1}"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302168799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1" y="565492"/>
            <a:ext cx="2057400" cy="5962307"/>
          </a:xfrm>
        </p:spPr>
        <p:txBody>
          <a:bodyPr vert="eaVert"/>
          <a:lstStyle/>
          <a:p>
            <a:r>
              <a:rPr lang="fr-FR" dirty="0" smtClean="0"/>
              <a:t>Cliquez et modifiez le titre</a:t>
            </a:r>
            <a:endParaRPr lang="fr-FR" dirty="0"/>
          </a:p>
        </p:txBody>
      </p:sp>
      <p:sp>
        <p:nvSpPr>
          <p:cNvPr id="3" name="Espace réservé du texte vertical 2"/>
          <p:cNvSpPr>
            <a:spLocks noGrp="1"/>
          </p:cNvSpPr>
          <p:nvPr>
            <p:ph type="body" orient="vert" idx="1"/>
          </p:nvPr>
        </p:nvSpPr>
        <p:spPr>
          <a:xfrm>
            <a:off x="457200" y="565497"/>
            <a:ext cx="6019800" cy="5962306"/>
          </a:xfrm>
          <a:prstGeom prst="rect">
            <a:avLst/>
          </a:prstGeom>
        </p:spPr>
        <p:txBody>
          <a:bodyPr vert="eaVert"/>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D645C55F-F94F-4B5D-804C-53DBD7733712}"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1E69C814-EE3E-4807-B382-93787EBED8C8}"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4715908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1754" y="5495278"/>
            <a:ext cx="7772400" cy="594626"/>
          </a:xfrm>
        </p:spPr>
        <p:txBody>
          <a:bodyPr anchor="b"/>
          <a:lstStyle>
            <a:lvl1pPr algn="ctr">
              <a:defRPr sz="2200" b="1">
                <a:ln>
                  <a:noFill/>
                </a:ln>
                <a:solidFill>
                  <a:schemeClr val="tx2"/>
                </a:solidFill>
              </a:defRPr>
            </a:lvl1pPr>
          </a:lstStyle>
          <a:p>
            <a:r>
              <a:rPr lang="fr-FR" smtClean="0"/>
              <a:t>Modifiez le style du titre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4944" indent="0">
              <a:buNone/>
              <a:defRPr sz="2800"/>
            </a:lvl2pPr>
            <a:lvl3pPr marL="909891" indent="0">
              <a:buNone/>
              <a:defRPr sz="2400"/>
            </a:lvl3pPr>
            <a:lvl4pPr marL="1364836" indent="0">
              <a:buNone/>
              <a:defRPr sz="2000"/>
            </a:lvl4pPr>
            <a:lvl5pPr marL="1819780" indent="0">
              <a:buNone/>
              <a:defRPr sz="2000"/>
            </a:lvl5pPr>
            <a:lvl6pPr marL="2274721" indent="0">
              <a:buNone/>
              <a:defRPr sz="2000"/>
            </a:lvl6pPr>
            <a:lvl7pPr marL="2729668" indent="0">
              <a:buNone/>
              <a:defRPr sz="2000"/>
            </a:lvl7pPr>
            <a:lvl8pPr marL="3184614" indent="0">
              <a:buNone/>
              <a:defRPr sz="2000"/>
            </a:lvl8pPr>
            <a:lvl9pPr marL="3639563"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301754" y="6096000"/>
            <a:ext cx="7772400" cy="612648"/>
          </a:xfrm>
        </p:spPr>
        <p:txBody>
          <a:bodyPr>
            <a:normAutofit/>
          </a:bodyPr>
          <a:lstStyle>
            <a:lvl1pPr marL="0" indent="0" algn="ctr">
              <a:buNone/>
              <a:defRPr sz="1600"/>
            </a:lvl1pPr>
            <a:lvl2pPr marL="454944" indent="0">
              <a:buNone/>
              <a:defRPr sz="1200"/>
            </a:lvl2pPr>
            <a:lvl3pPr marL="909891" indent="0">
              <a:buNone/>
              <a:defRPr sz="1000"/>
            </a:lvl3pPr>
            <a:lvl4pPr marL="1364836" indent="0">
              <a:buNone/>
              <a:defRPr sz="900"/>
            </a:lvl4pPr>
            <a:lvl5pPr marL="1819780" indent="0">
              <a:buNone/>
              <a:defRPr sz="900"/>
            </a:lvl5pPr>
            <a:lvl6pPr marL="2274721" indent="0">
              <a:buNone/>
              <a:defRPr sz="900"/>
            </a:lvl6pPr>
            <a:lvl7pPr marL="2729668" indent="0">
              <a:buNone/>
              <a:defRPr sz="900"/>
            </a:lvl7pPr>
            <a:lvl8pPr marL="3184614" indent="0">
              <a:buNone/>
              <a:defRPr sz="900"/>
            </a:lvl8pPr>
            <a:lvl9pPr marL="3639563" indent="0">
              <a:buNone/>
              <a:defRPr sz="900"/>
            </a:lvl9pPr>
          </a:lstStyle>
          <a:p>
            <a:pPr lvl="0"/>
            <a:r>
              <a:rPr lang="fr-FR" smtClean="0"/>
              <a:t>Modifiez les styles du texte du masque</a:t>
            </a:r>
          </a:p>
        </p:txBody>
      </p:sp>
      <p:sp>
        <p:nvSpPr>
          <p:cNvPr id="8" name="Date Placeholder 7"/>
          <p:cNvSpPr>
            <a:spLocks noGrp="1"/>
          </p:cNvSpPr>
          <p:nvPr>
            <p:ph type="dt" sz="half" idx="10"/>
          </p:nvPr>
        </p:nvSpPr>
        <p:spPr/>
        <p:txBody>
          <a:bodyPr/>
          <a:lstStyle/>
          <a:p>
            <a:fld id="{C4BA92CB-9CC1-4A58-A2A2-A2D3B9CCD700}" type="datetimeFigureOut">
              <a:rPr lang="fr-FR" smtClean="0"/>
              <a:t>18/04/2014</a:t>
            </a:fld>
            <a:endParaRPr lang="fr-FR"/>
          </a:p>
        </p:txBody>
      </p:sp>
      <p:sp>
        <p:nvSpPr>
          <p:cNvPr id="9" name="Slide Number Placeholder 8"/>
          <p:cNvSpPr>
            <a:spLocks noGrp="1"/>
          </p:cNvSpPr>
          <p:nvPr>
            <p:ph type="sldNum" sz="quarter" idx="11"/>
          </p:nvPr>
        </p:nvSpPr>
        <p:spPr/>
        <p:txBody>
          <a:bodyPr/>
          <a:lstStyle/>
          <a:p>
            <a:fld id="{B2E90098-2CE2-4BE5-BDE4-361AB99B99F7}" type="slidenum">
              <a:rPr lang="fr-FR" smtClean="0"/>
              <a:t>‹N°›</a:t>
            </a:fld>
            <a:endParaRPr lang="fr-FR"/>
          </a:p>
        </p:txBody>
      </p:sp>
      <p:sp>
        <p:nvSpPr>
          <p:cNvPr id="10" name="Footer Placeholder 9"/>
          <p:cNvSpPr>
            <a:spLocks noGrp="1"/>
          </p:cNvSpPr>
          <p:nvPr>
            <p:ph type="ftr" sz="quarter" idx="12"/>
          </p:nvPr>
        </p:nvSpPr>
        <p:spPr/>
        <p:txBody>
          <a:bodyPr/>
          <a:lstStyle/>
          <a:p>
            <a:endParaRPr lang="fr-F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8"/>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4944" indent="0" algn="ctr">
              <a:buNone/>
              <a:defRPr>
                <a:solidFill>
                  <a:schemeClr val="tx1">
                    <a:tint val="75000"/>
                  </a:schemeClr>
                </a:solidFill>
              </a:defRPr>
            </a:lvl2pPr>
            <a:lvl3pPr marL="909891" indent="0" algn="ctr">
              <a:buNone/>
              <a:defRPr>
                <a:solidFill>
                  <a:schemeClr val="tx1">
                    <a:tint val="75000"/>
                  </a:schemeClr>
                </a:solidFill>
              </a:defRPr>
            </a:lvl3pPr>
            <a:lvl4pPr marL="1364836" indent="0" algn="ctr">
              <a:buNone/>
              <a:defRPr>
                <a:solidFill>
                  <a:schemeClr val="tx1">
                    <a:tint val="75000"/>
                  </a:schemeClr>
                </a:solidFill>
              </a:defRPr>
            </a:lvl4pPr>
            <a:lvl5pPr marL="1819780" indent="0" algn="ctr">
              <a:buNone/>
              <a:defRPr>
                <a:solidFill>
                  <a:schemeClr val="tx1">
                    <a:tint val="75000"/>
                  </a:schemeClr>
                </a:solidFill>
              </a:defRPr>
            </a:lvl5pPr>
            <a:lvl6pPr marL="2274721" indent="0" algn="ctr">
              <a:buNone/>
              <a:defRPr>
                <a:solidFill>
                  <a:schemeClr val="tx1">
                    <a:tint val="75000"/>
                  </a:schemeClr>
                </a:solidFill>
              </a:defRPr>
            </a:lvl6pPr>
            <a:lvl7pPr marL="2729668" indent="0" algn="ctr">
              <a:buNone/>
              <a:defRPr>
                <a:solidFill>
                  <a:schemeClr val="tx1">
                    <a:tint val="75000"/>
                  </a:schemeClr>
                </a:solidFill>
              </a:defRPr>
            </a:lvl7pPr>
            <a:lvl8pPr marL="3184614" indent="0" algn="ctr">
              <a:buNone/>
              <a:defRPr>
                <a:solidFill>
                  <a:schemeClr val="tx1">
                    <a:tint val="75000"/>
                  </a:schemeClr>
                </a:solidFill>
              </a:defRPr>
            </a:lvl8pPr>
            <a:lvl9pPr marL="3639563"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C3B18321-071D-44A6-BC71-BBD50F157E2B}"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6AFD265D-CB15-4EAB-8C45-2E2813939637}"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317241353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a:xfrm>
            <a:off x="1041400" y="1981200"/>
            <a:ext cx="7543800" cy="4546600"/>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38A275DD-96CB-47C3-9F1E-332F7B0849A2}"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E232FB36-9AD8-4928-9A77-E700D26C9E5A}"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17960369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41"/>
            <a:ext cx="7772400" cy="1362075"/>
          </a:xfrm>
        </p:spPr>
        <p:txBody>
          <a:bodyPr/>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4944" indent="0">
              <a:buNone/>
              <a:defRPr sz="1800">
                <a:solidFill>
                  <a:schemeClr val="tx1">
                    <a:tint val="75000"/>
                  </a:schemeClr>
                </a:solidFill>
              </a:defRPr>
            </a:lvl2pPr>
            <a:lvl3pPr marL="909891" indent="0">
              <a:buNone/>
              <a:defRPr sz="1600">
                <a:solidFill>
                  <a:schemeClr val="tx1">
                    <a:tint val="75000"/>
                  </a:schemeClr>
                </a:solidFill>
              </a:defRPr>
            </a:lvl3pPr>
            <a:lvl4pPr marL="1364836" indent="0">
              <a:buNone/>
              <a:defRPr sz="1400">
                <a:solidFill>
                  <a:schemeClr val="tx1">
                    <a:tint val="75000"/>
                  </a:schemeClr>
                </a:solidFill>
              </a:defRPr>
            </a:lvl4pPr>
            <a:lvl5pPr marL="1819780" indent="0">
              <a:buNone/>
              <a:defRPr sz="1400">
                <a:solidFill>
                  <a:schemeClr val="tx1">
                    <a:tint val="75000"/>
                  </a:schemeClr>
                </a:solidFill>
              </a:defRPr>
            </a:lvl5pPr>
            <a:lvl6pPr marL="2274721" indent="0">
              <a:buNone/>
              <a:defRPr sz="1400">
                <a:solidFill>
                  <a:schemeClr val="tx1">
                    <a:tint val="75000"/>
                  </a:schemeClr>
                </a:solidFill>
              </a:defRPr>
            </a:lvl6pPr>
            <a:lvl7pPr marL="2729668" indent="0">
              <a:buNone/>
              <a:defRPr sz="1400">
                <a:solidFill>
                  <a:schemeClr val="tx1">
                    <a:tint val="75000"/>
                  </a:schemeClr>
                </a:solidFill>
              </a:defRPr>
            </a:lvl7pPr>
            <a:lvl8pPr marL="3184614" indent="0">
              <a:buNone/>
              <a:defRPr sz="1400">
                <a:solidFill>
                  <a:schemeClr val="tx1">
                    <a:tint val="75000"/>
                  </a:schemeClr>
                </a:solidFill>
              </a:defRPr>
            </a:lvl8pPr>
            <a:lvl9pPr marL="3639563"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D20A46D9-A515-477B-A554-0BD6BDFFE46B}"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4CD99317-00C1-4BC4-97F0-341C39688F98}"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143364553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1041400" y="1600241"/>
            <a:ext cx="3632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838700" y="1600241"/>
            <a:ext cx="3746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e la date 4"/>
          <p:cNvSpPr>
            <a:spLocks noGrp="1"/>
          </p:cNvSpPr>
          <p:nvPr>
            <p:ph type="dt" sz="half" idx="10"/>
          </p:nvPr>
        </p:nvSpPr>
        <p:spPr/>
        <p:txBody>
          <a:bodyPr/>
          <a:lstStyle>
            <a:lvl1pPr>
              <a:defRPr/>
            </a:lvl1pPr>
          </a:lstStyle>
          <a:p>
            <a:pPr>
              <a:defRPr/>
            </a:pPr>
            <a:fld id="{CF3FE7E6-AB3A-454C-90C0-088C2ACA0C01}" type="datetime1">
              <a:rPr lang="fr-FR">
                <a:solidFill>
                  <a:srgbClr val="000000">
                    <a:tint val="75000"/>
                  </a:srgbClr>
                </a:solidFill>
              </a:rPr>
              <a:pPr>
                <a:defRPr/>
              </a:pPr>
              <a:t>18/04/2014</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7" name="Espace réservé du numéro de diapositive 6"/>
          <p:cNvSpPr>
            <a:spLocks noGrp="1"/>
          </p:cNvSpPr>
          <p:nvPr>
            <p:ph type="sldNum" sz="quarter" idx="12"/>
          </p:nvPr>
        </p:nvSpPr>
        <p:spPr/>
        <p:txBody>
          <a:bodyPr/>
          <a:lstStyle>
            <a:lvl1pPr>
              <a:defRPr/>
            </a:lvl1pPr>
          </a:lstStyle>
          <a:p>
            <a:pPr>
              <a:defRPr/>
            </a:pPr>
            <a:fld id="{D94FE7BA-15D6-4FD2-AE80-4C94D0402911}"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304259693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4944" indent="0">
              <a:buNone/>
              <a:defRPr sz="2000" b="1"/>
            </a:lvl2pPr>
            <a:lvl3pPr marL="909891" indent="0">
              <a:buNone/>
              <a:defRPr sz="1800" b="1"/>
            </a:lvl3pPr>
            <a:lvl4pPr marL="1364836" indent="0">
              <a:buNone/>
              <a:defRPr sz="1600" b="1"/>
            </a:lvl4pPr>
            <a:lvl5pPr marL="1819780" indent="0">
              <a:buNone/>
              <a:defRPr sz="1600" b="1"/>
            </a:lvl5pPr>
            <a:lvl6pPr marL="2274721" indent="0">
              <a:buNone/>
              <a:defRPr sz="1600" b="1"/>
            </a:lvl6pPr>
            <a:lvl7pPr marL="2729668" indent="0">
              <a:buNone/>
              <a:defRPr sz="1600" b="1"/>
            </a:lvl7pPr>
            <a:lvl8pPr marL="3184614" indent="0">
              <a:buNone/>
              <a:defRPr sz="1600" b="1"/>
            </a:lvl8pPr>
            <a:lvl9pPr marL="3639563"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4944" indent="0">
              <a:buNone/>
              <a:defRPr sz="2000" b="1"/>
            </a:lvl2pPr>
            <a:lvl3pPr marL="909891" indent="0">
              <a:buNone/>
              <a:defRPr sz="1800" b="1"/>
            </a:lvl3pPr>
            <a:lvl4pPr marL="1364836" indent="0">
              <a:buNone/>
              <a:defRPr sz="1600" b="1"/>
            </a:lvl4pPr>
            <a:lvl5pPr marL="1819780" indent="0">
              <a:buNone/>
              <a:defRPr sz="1600" b="1"/>
            </a:lvl5pPr>
            <a:lvl6pPr marL="2274721" indent="0">
              <a:buNone/>
              <a:defRPr sz="1600" b="1"/>
            </a:lvl6pPr>
            <a:lvl7pPr marL="2729668" indent="0">
              <a:buNone/>
              <a:defRPr sz="1600" b="1"/>
            </a:lvl7pPr>
            <a:lvl8pPr marL="3184614" indent="0">
              <a:buNone/>
              <a:defRPr sz="1600" b="1"/>
            </a:lvl8pPr>
            <a:lvl9pPr marL="3639563"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pPr>
              <a:defRPr/>
            </a:pPr>
            <a:fld id="{43F22491-D13F-4752-AF6B-CB11D28C7057}" type="datetime1">
              <a:rPr lang="fr-FR">
                <a:solidFill>
                  <a:srgbClr val="000000">
                    <a:tint val="75000"/>
                  </a:srgbClr>
                </a:solidFill>
              </a:rPr>
              <a:pPr>
                <a:defRPr/>
              </a:pPr>
              <a:t>18/04/2014</a:t>
            </a:fld>
            <a:endParaRPr lang="fr-FR">
              <a:solidFill>
                <a:srgbClr val="000000">
                  <a:tint val="75000"/>
                </a:srgbClr>
              </a:solidFill>
            </a:endParaRPr>
          </a:p>
        </p:txBody>
      </p:sp>
      <p:sp>
        <p:nvSpPr>
          <p:cNvPr id="8" name="Espace réservé du pied de page 7"/>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9" name="Espace réservé du numéro de diapositive 8"/>
          <p:cNvSpPr>
            <a:spLocks noGrp="1"/>
          </p:cNvSpPr>
          <p:nvPr>
            <p:ph type="sldNum" sz="quarter" idx="12"/>
          </p:nvPr>
        </p:nvSpPr>
        <p:spPr/>
        <p:txBody>
          <a:bodyPr/>
          <a:lstStyle>
            <a:lvl1pPr>
              <a:defRPr/>
            </a:lvl1pPr>
          </a:lstStyle>
          <a:p>
            <a:pPr>
              <a:defRPr/>
            </a:pPr>
            <a:fld id="{8B0CEF70-A7B4-4F13-877B-4A5F5A36158D}"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105157743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lvl1pPr>
              <a:defRPr/>
            </a:lvl1pPr>
          </a:lstStyle>
          <a:p>
            <a:pPr>
              <a:defRPr/>
            </a:pPr>
            <a:fld id="{96C8833B-8E6A-4120-8B8B-24B227E80644}" type="datetime1">
              <a:rPr lang="fr-FR">
                <a:solidFill>
                  <a:srgbClr val="000000">
                    <a:tint val="75000"/>
                  </a:srgbClr>
                </a:solidFill>
              </a:rPr>
              <a:pPr>
                <a:defRPr/>
              </a:pPr>
              <a:t>18/04/2014</a:t>
            </a:fld>
            <a:endParaRPr lang="fr-FR">
              <a:solidFill>
                <a:srgbClr val="000000">
                  <a:tint val="75000"/>
                </a:srgbClr>
              </a:solidFill>
            </a:endParaRPr>
          </a:p>
        </p:txBody>
      </p:sp>
      <p:sp>
        <p:nvSpPr>
          <p:cNvPr id="4" name="Espace réservé du pied de page 3"/>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5" name="Espace réservé du numéro de diapositive 4"/>
          <p:cNvSpPr>
            <a:spLocks noGrp="1"/>
          </p:cNvSpPr>
          <p:nvPr>
            <p:ph type="sldNum" sz="quarter" idx="12"/>
          </p:nvPr>
        </p:nvSpPr>
        <p:spPr/>
        <p:txBody>
          <a:bodyPr/>
          <a:lstStyle>
            <a:lvl1pPr>
              <a:defRPr/>
            </a:lvl1pPr>
          </a:lstStyle>
          <a:p>
            <a:pPr>
              <a:defRPr/>
            </a:pPr>
            <a:fld id="{C87B67E2-8752-4D68-AB7A-D10BFACA26E5}"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307629084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fld id="{EE89A127-48A5-4432-8508-CF9C97DE6C45}" type="datetime1">
              <a:rPr lang="fr-FR">
                <a:solidFill>
                  <a:srgbClr val="000000">
                    <a:tint val="75000"/>
                  </a:srgbClr>
                </a:solidFill>
              </a:rPr>
              <a:pPr>
                <a:defRPr/>
              </a:pPr>
              <a:t>18/04/2014</a:t>
            </a:fld>
            <a:endParaRPr lang="fr-FR">
              <a:solidFill>
                <a:srgbClr val="000000">
                  <a:tint val="75000"/>
                </a:srgbClr>
              </a:solidFill>
            </a:endParaRPr>
          </a:p>
        </p:txBody>
      </p:sp>
      <p:sp>
        <p:nvSpPr>
          <p:cNvPr id="3" name="Espace réservé du pied de page 2"/>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4" name="Espace réservé du numéro de diapositive 3"/>
          <p:cNvSpPr>
            <a:spLocks noGrp="1"/>
          </p:cNvSpPr>
          <p:nvPr>
            <p:ph type="sldNum" sz="quarter" idx="12"/>
          </p:nvPr>
        </p:nvSpPr>
        <p:spPr/>
        <p:txBody>
          <a:bodyPr/>
          <a:lstStyle>
            <a:lvl1pPr>
              <a:defRPr/>
            </a:lvl1pPr>
          </a:lstStyle>
          <a:p>
            <a:pPr>
              <a:defRPr/>
            </a:pPr>
            <a:fld id="{475FF162-7E25-4ED9-BA87-EB6F2905B189}"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12574441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90641" y="565533"/>
            <a:ext cx="2302063" cy="869607"/>
          </a:xfrm>
        </p:spPr>
        <p:txBody>
          <a:bodyPr/>
          <a:lstStyle>
            <a:lvl1pPr algn="l">
              <a:defRPr sz="2000" b="1"/>
            </a:lvl1pPr>
          </a:lstStyle>
          <a:p>
            <a:r>
              <a:rPr lang="fr-FR" dirty="0" smtClean="0"/>
              <a:t>Cliquez et modifiez le titre</a:t>
            </a:r>
            <a:endParaRPr lang="fr-FR" dirty="0"/>
          </a:p>
        </p:txBody>
      </p:sp>
      <p:sp>
        <p:nvSpPr>
          <p:cNvPr id="3" name="Espace réservé du contenu 2"/>
          <p:cNvSpPr>
            <a:spLocks noGrp="1"/>
          </p:cNvSpPr>
          <p:nvPr>
            <p:ph idx="1"/>
          </p:nvPr>
        </p:nvSpPr>
        <p:spPr>
          <a:xfrm>
            <a:off x="3292667" y="565493"/>
            <a:ext cx="5279837" cy="556067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p:nvPr>
        </p:nvSpPr>
        <p:spPr>
          <a:xfrm>
            <a:off x="990641" y="1866908"/>
            <a:ext cx="2302063" cy="4259263"/>
          </a:xfrm>
          <a:prstGeom prst="rect">
            <a:avLst/>
          </a:prstGeom>
        </p:spPr>
        <p:txBody>
          <a:bodyPr/>
          <a:lstStyle>
            <a:lvl1pPr marL="0" indent="0">
              <a:buNone/>
              <a:defRPr sz="1400"/>
            </a:lvl1pPr>
            <a:lvl2pPr marL="454944" indent="0">
              <a:buNone/>
              <a:defRPr sz="1200"/>
            </a:lvl2pPr>
            <a:lvl3pPr marL="909891" indent="0">
              <a:buNone/>
              <a:defRPr sz="1000"/>
            </a:lvl3pPr>
            <a:lvl4pPr marL="1364836" indent="0">
              <a:buNone/>
              <a:defRPr sz="900"/>
            </a:lvl4pPr>
            <a:lvl5pPr marL="1819780" indent="0">
              <a:buNone/>
              <a:defRPr sz="900"/>
            </a:lvl5pPr>
            <a:lvl6pPr marL="2274721" indent="0">
              <a:buNone/>
              <a:defRPr sz="900"/>
            </a:lvl6pPr>
            <a:lvl7pPr marL="2729668" indent="0">
              <a:buNone/>
              <a:defRPr sz="900"/>
            </a:lvl7pPr>
            <a:lvl8pPr marL="3184614" indent="0">
              <a:buNone/>
              <a:defRPr sz="900"/>
            </a:lvl8pPr>
            <a:lvl9pPr marL="3639563" indent="0">
              <a:buNone/>
              <a:defRPr sz="900"/>
            </a:lvl9pPr>
          </a:lstStyle>
          <a:p>
            <a:pPr lvl="0"/>
            <a:r>
              <a:rPr lang="fr-FR" dirty="0"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3BFE8095-408A-43ED-A266-BEAE11F3A79F}" type="datetime1">
              <a:rPr lang="fr-FR">
                <a:solidFill>
                  <a:srgbClr val="000000">
                    <a:tint val="75000"/>
                  </a:srgbClr>
                </a:solidFill>
              </a:rPr>
              <a:pPr>
                <a:defRPr/>
              </a:pPr>
              <a:t>18/04/2014</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7" name="Espace réservé du numéro de diapositive 6"/>
          <p:cNvSpPr>
            <a:spLocks noGrp="1"/>
          </p:cNvSpPr>
          <p:nvPr>
            <p:ph type="sldNum" sz="quarter" idx="12"/>
          </p:nvPr>
        </p:nvSpPr>
        <p:spPr/>
        <p:txBody>
          <a:bodyPr/>
          <a:lstStyle>
            <a:lvl1pPr>
              <a:defRPr/>
            </a:lvl1pPr>
          </a:lstStyle>
          <a:p>
            <a:pPr>
              <a:defRPr/>
            </a:pPr>
            <a:fld id="{F49F24CB-072E-4ACD-93EE-34D52F909A33}"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261962551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4944" indent="0">
              <a:buNone/>
              <a:defRPr sz="2800"/>
            </a:lvl2pPr>
            <a:lvl3pPr marL="909891" indent="0">
              <a:buNone/>
              <a:defRPr sz="2400"/>
            </a:lvl3pPr>
            <a:lvl4pPr marL="1364836" indent="0">
              <a:buNone/>
              <a:defRPr sz="2000"/>
            </a:lvl4pPr>
            <a:lvl5pPr marL="1819780" indent="0">
              <a:buNone/>
              <a:defRPr sz="2000"/>
            </a:lvl5pPr>
            <a:lvl6pPr marL="2274721" indent="0">
              <a:buNone/>
              <a:defRPr sz="2000"/>
            </a:lvl6pPr>
            <a:lvl7pPr marL="2729668" indent="0">
              <a:buNone/>
              <a:defRPr sz="2000"/>
            </a:lvl7pPr>
            <a:lvl8pPr marL="3184614" indent="0">
              <a:buNone/>
              <a:defRPr sz="2000"/>
            </a:lvl8pPr>
            <a:lvl9pPr marL="3639563" indent="0">
              <a:buNone/>
              <a:defRPr sz="2000"/>
            </a:lvl9pPr>
          </a:lstStyle>
          <a:p>
            <a:pPr lvl="0"/>
            <a:endParaRPr lang="fr-FR" noProof="0"/>
          </a:p>
        </p:txBody>
      </p:sp>
      <p:sp>
        <p:nvSpPr>
          <p:cNvPr id="4" name="Espace réservé du texte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4944" indent="0">
              <a:buNone/>
              <a:defRPr sz="1200"/>
            </a:lvl2pPr>
            <a:lvl3pPr marL="909891" indent="0">
              <a:buNone/>
              <a:defRPr sz="1000"/>
            </a:lvl3pPr>
            <a:lvl4pPr marL="1364836" indent="0">
              <a:buNone/>
              <a:defRPr sz="900"/>
            </a:lvl4pPr>
            <a:lvl5pPr marL="1819780" indent="0">
              <a:buNone/>
              <a:defRPr sz="900"/>
            </a:lvl5pPr>
            <a:lvl6pPr marL="2274721" indent="0">
              <a:buNone/>
              <a:defRPr sz="900"/>
            </a:lvl6pPr>
            <a:lvl7pPr marL="2729668" indent="0">
              <a:buNone/>
              <a:defRPr sz="900"/>
            </a:lvl7pPr>
            <a:lvl8pPr marL="3184614" indent="0">
              <a:buNone/>
              <a:defRPr sz="900"/>
            </a:lvl8pPr>
            <a:lvl9pPr marL="3639563"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144A16DF-BB4F-4C40-BECB-831505F6491C}" type="datetime1">
              <a:rPr lang="fr-FR">
                <a:solidFill>
                  <a:srgbClr val="000000">
                    <a:tint val="75000"/>
                  </a:srgbClr>
                </a:solidFill>
              </a:rPr>
              <a:pPr>
                <a:defRPr/>
              </a:pPr>
              <a:t>18/04/2014</a:t>
            </a:fld>
            <a:endParaRPr lang="fr-FR">
              <a:solidFill>
                <a:srgbClr val="000000">
                  <a:tint val="75000"/>
                </a:srgbClr>
              </a:solidFill>
            </a:endParaRPr>
          </a:p>
        </p:txBody>
      </p:sp>
      <p:sp>
        <p:nvSpPr>
          <p:cNvPr id="6" name="Espace réservé du pied de page 5"/>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7" name="Espace réservé du numéro de diapositive 6"/>
          <p:cNvSpPr>
            <a:spLocks noGrp="1"/>
          </p:cNvSpPr>
          <p:nvPr>
            <p:ph type="sldNum" sz="quarter" idx="12"/>
          </p:nvPr>
        </p:nvSpPr>
        <p:spPr/>
        <p:txBody>
          <a:bodyPr/>
          <a:lstStyle>
            <a:lvl1pPr>
              <a:defRPr/>
            </a:lvl1pPr>
          </a:lstStyle>
          <a:p>
            <a:pPr>
              <a:defRPr/>
            </a:pPr>
            <a:fld id="{4EC809DF-2DD1-42A5-A759-8F34F84ADEA7}"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303451103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a:xfrm>
            <a:off x="1041400" y="1600200"/>
            <a:ext cx="7543800" cy="4953000"/>
          </a:xfrm>
          <a:prstGeom prst="rect">
            <a:avLst/>
          </a:prstGeom>
        </p:spPr>
        <p:txBody>
          <a:bodyPr vert="eaVert"/>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BFB51075-5FF9-44AF-9051-9784C31ED07D}" type="datetime1">
              <a:rPr lang="fr-FR">
                <a:solidFill>
                  <a:srgbClr val="000000">
                    <a:tint val="75000"/>
                  </a:srgbClr>
                </a:solidFill>
              </a:rPr>
              <a:pPr>
                <a:defRPr/>
              </a:pPr>
              <a:t>18/04/2014</a:t>
            </a:fld>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t>Titre de la Présentation &gt; Titre de la partie</a:t>
            </a:r>
          </a:p>
        </p:txBody>
      </p:sp>
      <p:sp>
        <p:nvSpPr>
          <p:cNvPr id="6" name="Espace réservé du numéro de diapositive 5"/>
          <p:cNvSpPr>
            <a:spLocks noGrp="1"/>
          </p:cNvSpPr>
          <p:nvPr>
            <p:ph type="sldNum" sz="quarter" idx="12"/>
          </p:nvPr>
        </p:nvSpPr>
        <p:spPr/>
        <p:txBody>
          <a:bodyPr/>
          <a:lstStyle>
            <a:lvl1pPr>
              <a:defRPr/>
            </a:lvl1pPr>
          </a:lstStyle>
          <a:p>
            <a:pPr>
              <a:defRPr/>
            </a:pPr>
            <a:fld id="{847A4AFE-3F83-4FBC-8434-204CF5BFC893}" type="slidenum">
              <a:rPr lang="fr-FR">
                <a:solidFill>
                  <a:prstClr val="white"/>
                </a:solidFill>
              </a:rPr>
              <a:pPr>
                <a:defRPr/>
              </a:pPr>
              <a:t>‹N°›</a:t>
            </a:fld>
            <a:endParaRPr lang="fr-FR">
              <a:solidFill>
                <a:prstClr val="white"/>
              </a:solidFill>
            </a:endParaRPr>
          </a:p>
        </p:txBody>
      </p:sp>
    </p:spTree>
    <p:extLst>
      <p:ext uri="{BB962C8B-B14F-4D97-AF65-F5344CB8AC3E}">
        <p14:creationId xmlns:p14="http://schemas.microsoft.com/office/powerpoint/2010/main" val="7119027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image" Target="../media/image3.gif"/><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theme" Target="../theme/theme11.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image" Target="../media/image3.gif"/></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theme" Target="../theme/theme1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image" Target="../media/image3.gif"/></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theme" Target="../theme/theme13.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image" Target="../media/image3.gif"/></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theme" Target="../theme/theme14.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image" Target="../media/image3.gif"/></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theme" Target="../theme/theme15.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slideLayout" Target="../slideLayouts/slideLayout172.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 Id="rId14" Type="http://schemas.openxmlformats.org/officeDocument/2006/relationships/image" Target="../media/image3.gif"/></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theme" Target="../theme/theme16.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slideLayout" Target="../slideLayouts/slideLayout184.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 Id="rId14" Type="http://schemas.openxmlformats.org/officeDocument/2006/relationships/image" Target="../media/image3.gif"/></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theme" Target="../theme/theme17.xml"/><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slideLayout" Target="../slideLayouts/slideLayout196.xml"/><Relationship Id="rId2" Type="http://schemas.openxmlformats.org/officeDocument/2006/relationships/slideLayout" Target="../slideLayouts/slideLayout186.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5" Type="http://schemas.openxmlformats.org/officeDocument/2006/relationships/slideLayout" Target="../slideLayouts/slideLayout189.xml"/><Relationship Id="rId10" Type="http://schemas.openxmlformats.org/officeDocument/2006/relationships/slideLayout" Target="../slideLayouts/slideLayout194.xml"/><Relationship Id="rId4" Type="http://schemas.openxmlformats.org/officeDocument/2006/relationships/slideLayout" Target="../slideLayouts/slideLayout188.xml"/><Relationship Id="rId9" Type="http://schemas.openxmlformats.org/officeDocument/2006/relationships/slideLayout" Target="../slideLayouts/slideLayout193.xml"/><Relationship Id="rId14" Type="http://schemas.openxmlformats.org/officeDocument/2006/relationships/image" Target="../media/image3.gif"/></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4.xml"/><Relationship Id="rId13" Type="http://schemas.openxmlformats.org/officeDocument/2006/relationships/theme" Target="../theme/theme18.xml"/><Relationship Id="rId3" Type="http://schemas.openxmlformats.org/officeDocument/2006/relationships/slideLayout" Target="../slideLayouts/slideLayout199.xml"/><Relationship Id="rId7" Type="http://schemas.openxmlformats.org/officeDocument/2006/relationships/slideLayout" Target="../slideLayouts/slideLayout203.xml"/><Relationship Id="rId12" Type="http://schemas.openxmlformats.org/officeDocument/2006/relationships/slideLayout" Target="../slideLayouts/slideLayout208.xml"/><Relationship Id="rId2" Type="http://schemas.openxmlformats.org/officeDocument/2006/relationships/slideLayout" Target="../slideLayouts/slideLayout198.xml"/><Relationship Id="rId1" Type="http://schemas.openxmlformats.org/officeDocument/2006/relationships/slideLayout" Target="../slideLayouts/slideLayout197.xml"/><Relationship Id="rId6" Type="http://schemas.openxmlformats.org/officeDocument/2006/relationships/slideLayout" Target="../slideLayouts/slideLayout202.xml"/><Relationship Id="rId11" Type="http://schemas.openxmlformats.org/officeDocument/2006/relationships/slideLayout" Target="../slideLayouts/slideLayout207.xml"/><Relationship Id="rId5" Type="http://schemas.openxmlformats.org/officeDocument/2006/relationships/slideLayout" Target="../slideLayouts/slideLayout201.xml"/><Relationship Id="rId10" Type="http://schemas.openxmlformats.org/officeDocument/2006/relationships/slideLayout" Target="../slideLayouts/slideLayout206.xml"/><Relationship Id="rId4" Type="http://schemas.openxmlformats.org/officeDocument/2006/relationships/slideLayout" Target="../slideLayouts/slideLayout200.xml"/><Relationship Id="rId9" Type="http://schemas.openxmlformats.org/officeDocument/2006/relationships/slideLayout" Target="../slideLayouts/slideLayout205.xml"/><Relationship Id="rId14" Type="http://schemas.openxmlformats.org/officeDocument/2006/relationships/image" Target="../media/image3.gif"/></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6.xml"/><Relationship Id="rId13" Type="http://schemas.openxmlformats.org/officeDocument/2006/relationships/theme" Target="../theme/theme19.xml"/><Relationship Id="rId3" Type="http://schemas.openxmlformats.org/officeDocument/2006/relationships/slideLayout" Target="../slideLayouts/slideLayout211.xml"/><Relationship Id="rId7" Type="http://schemas.openxmlformats.org/officeDocument/2006/relationships/slideLayout" Target="../slideLayouts/slideLayout215.xml"/><Relationship Id="rId12" Type="http://schemas.openxmlformats.org/officeDocument/2006/relationships/slideLayout" Target="../slideLayouts/slideLayout220.xml"/><Relationship Id="rId2" Type="http://schemas.openxmlformats.org/officeDocument/2006/relationships/slideLayout" Target="../slideLayouts/slideLayout210.xml"/><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slideLayout" Target="../slideLayouts/slideLayout219.xml"/><Relationship Id="rId5" Type="http://schemas.openxmlformats.org/officeDocument/2006/relationships/slideLayout" Target="../slideLayouts/slideLayout213.xml"/><Relationship Id="rId10" Type="http://schemas.openxmlformats.org/officeDocument/2006/relationships/slideLayout" Target="../slideLayouts/slideLayout218.xml"/><Relationship Id="rId4" Type="http://schemas.openxmlformats.org/officeDocument/2006/relationships/slideLayout" Target="../slideLayouts/slideLayout212.xml"/><Relationship Id="rId9" Type="http://schemas.openxmlformats.org/officeDocument/2006/relationships/slideLayout" Target="../slideLayouts/slideLayout217.xml"/><Relationship Id="rId14" Type="http://schemas.openxmlformats.org/officeDocument/2006/relationships/image" Target="../media/image3.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gi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gif"/></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theme" Target="../theme/theme20.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slideLayout" Target="../slideLayouts/slideLayout232.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 Id="rId14" Type="http://schemas.openxmlformats.org/officeDocument/2006/relationships/image" Target="../media/image3.gif"/></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theme" Target="../theme/theme21.xml"/><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slideLayout" Target="../slideLayouts/slideLayout244.xml"/><Relationship Id="rId2" Type="http://schemas.openxmlformats.org/officeDocument/2006/relationships/slideLayout" Target="../slideLayouts/slideLayout234.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5" Type="http://schemas.openxmlformats.org/officeDocument/2006/relationships/slideLayout" Target="../slideLayouts/slideLayout237.xml"/><Relationship Id="rId10" Type="http://schemas.openxmlformats.org/officeDocument/2006/relationships/slideLayout" Target="../slideLayouts/slideLayout242.xml"/><Relationship Id="rId4" Type="http://schemas.openxmlformats.org/officeDocument/2006/relationships/slideLayout" Target="../slideLayouts/slideLayout236.xml"/><Relationship Id="rId9" Type="http://schemas.openxmlformats.org/officeDocument/2006/relationships/slideLayout" Target="../slideLayouts/slideLayout241.xml"/><Relationship Id="rId14" Type="http://schemas.openxmlformats.org/officeDocument/2006/relationships/image" Target="../media/image3.gif"/></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52.xml"/><Relationship Id="rId13" Type="http://schemas.openxmlformats.org/officeDocument/2006/relationships/theme" Target="../theme/theme22.xml"/><Relationship Id="rId3" Type="http://schemas.openxmlformats.org/officeDocument/2006/relationships/slideLayout" Target="../slideLayouts/slideLayout247.xml"/><Relationship Id="rId7" Type="http://schemas.openxmlformats.org/officeDocument/2006/relationships/slideLayout" Target="../slideLayouts/slideLayout251.xml"/><Relationship Id="rId12" Type="http://schemas.openxmlformats.org/officeDocument/2006/relationships/slideLayout" Target="../slideLayouts/slideLayout256.xml"/><Relationship Id="rId2" Type="http://schemas.openxmlformats.org/officeDocument/2006/relationships/slideLayout" Target="../slideLayouts/slideLayout246.xml"/><Relationship Id="rId1" Type="http://schemas.openxmlformats.org/officeDocument/2006/relationships/slideLayout" Target="../slideLayouts/slideLayout245.xml"/><Relationship Id="rId6" Type="http://schemas.openxmlformats.org/officeDocument/2006/relationships/slideLayout" Target="../slideLayouts/slideLayout250.xml"/><Relationship Id="rId11" Type="http://schemas.openxmlformats.org/officeDocument/2006/relationships/slideLayout" Target="../slideLayouts/slideLayout255.xml"/><Relationship Id="rId5" Type="http://schemas.openxmlformats.org/officeDocument/2006/relationships/slideLayout" Target="../slideLayouts/slideLayout249.xml"/><Relationship Id="rId10" Type="http://schemas.openxmlformats.org/officeDocument/2006/relationships/slideLayout" Target="../slideLayouts/slideLayout254.xml"/><Relationship Id="rId4" Type="http://schemas.openxmlformats.org/officeDocument/2006/relationships/slideLayout" Target="../slideLayouts/slideLayout248.xml"/><Relationship Id="rId9" Type="http://schemas.openxmlformats.org/officeDocument/2006/relationships/slideLayout" Target="../slideLayouts/slideLayout253.xml"/><Relationship Id="rId14" Type="http://schemas.openxmlformats.org/officeDocument/2006/relationships/image" Target="../media/image3.gif"/></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theme" Target="../theme/theme23.xml"/><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slideLayout" Target="../slideLayouts/slideLayout268.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5" Type="http://schemas.openxmlformats.org/officeDocument/2006/relationships/image" Target="../media/image3.gif"/><Relationship Id="rId10" Type="http://schemas.openxmlformats.org/officeDocument/2006/relationships/slideLayout" Target="../slideLayouts/slideLayout266.xml"/><Relationship Id="rId4" Type="http://schemas.openxmlformats.org/officeDocument/2006/relationships/slideLayout" Target="../slideLayouts/slideLayout260.xml"/><Relationship Id="rId9" Type="http://schemas.openxmlformats.org/officeDocument/2006/relationships/slideLayout" Target="../slideLayouts/slideLayout265.xml"/><Relationship Id="rId14" Type="http://schemas.openxmlformats.org/officeDocument/2006/relationships/image" Target="../media/image2.gif"/></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76.xml"/><Relationship Id="rId13" Type="http://schemas.openxmlformats.org/officeDocument/2006/relationships/theme" Target="../theme/theme24.xml"/><Relationship Id="rId3" Type="http://schemas.openxmlformats.org/officeDocument/2006/relationships/slideLayout" Target="../slideLayouts/slideLayout271.xml"/><Relationship Id="rId7" Type="http://schemas.openxmlformats.org/officeDocument/2006/relationships/slideLayout" Target="../slideLayouts/slideLayout275.xml"/><Relationship Id="rId12" Type="http://schemas.openxmlformats.org/officeDocument/2006/relationships/slideLayout" Target="../slideLayouts/slideLayout280.xml"/><Relationship Id="rId2" Type="http://schemas.openxmlformats.org/officeDocument/2006/relationships/slideLayout" Target="../slideLayouts/slideLayout270.xml"/><Relationship Id="rId1" Type="http://schemas.openxmlformats.org/officeDocument/2006/relationships/slideLayout" Target="../slideLayouts/slideLayout269.xml"/><Relationship Id="rId6" Type="http://schemas.openxmlformats.org/officeDocument/2006/relationships/slideLayout" Target="../slideLayouts/slideLayout274.xml"/><Relationship Id="rId11" Type="http://schemas.openxmlformats.org/officeDocument/2006/relationships/slideLayout" Target="../slideLayouts/slideLayout279.xml"/><Relationship Id="rId5" Type="http://schemas.openxmlformats.org/officeDocument/2006/relationships/slideLayout" Target="../slideLayouts/slideLayout273.xml"/><Relationship Id="rId15" Type="http://schemas.openxmlformats.org/officeDocument/2006/relationships/image" Target="../media/image3.gif"/><Relationship Id="rId10" Type="http://schemas.openxmlformats.org/officeDocument/2006/relationships/slideLayout" Target="../slideLayouts/slideLayout278.xml"/><Relationship Id="rId4" Type="http://schemas.openxmlformats.org/officeDocument/2006/relationships/slideLayout" Target="../slideLayouts/slideLayout272.xml"/><Relationship Id="rId9" Type="http://schemas.openxmlformats.org/officeDocument/2006/relationships/slideLayout" Target="../slideLayouts/slideLayout277.xml"/><Relationship Id="rId14" Type="http://schemas.openxmlformats.org/officeDocument/2006/relationships/image" Target="../media/image2.gif"/></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88.xml"/><Relationship Id="rId13" Type="http://schemas.openxmlformats.org/officeDocument/2006/relationships/theme" Target="../theme/theme25.xml"/><Relationship Id="rId3" Type="http://schemas.openxmlformats.org/officeDocument/2006/relationships/slideLayout" Target="../slideLayouts/slideLayout283.xml"/><Relationship Id="rId7" Type="http://schemas.openxmlformats.org/officeDocument/2006/relationships/slideLayout" Target="../slideLayouts/slideLayout287.xml"/><Relationship Id="rId12" Type="http://schemas.openxmlformats.org/officeDocument/2006/relationships/slideLayout" Target="../slideLayouts/slideLayout292.xml"/><Relationship Id="rId2" Type="http://schemas.openxmlformats.org/officeDocument/2006/relationships/slideLayout" Target="../slideLayouts/slideLayout282.xml"/><Relationship Id="rId1" Type="http://schemas.openxmlformats.org/officeDocument/2006/relationships/slideLayout" Target="../slideLayouts/slideLayout281.xml"/><Relationship Id="rId6" Type="http://schemas.openxmlformats.org/officeDocument/2006/relationships/slideLayout" Target="../slideLayouts/slideLayout286.xml"/><Relationship Id="rId11" Type="http://schemas.openxmlformats.org/officeDocument/2006/relationships/slideLayout" Target="../slideLayouts/slideLayout291.xml"/><Relationship Id="rId5" Type="http://schemas.openxmlformats.org/officeDocument/2006/relationships/slideLayout" Target="../slideLayouts/slideLayout285.xml"/><Relationship Id="rId15" Type="http://schemas.openxmlformats.org/officeDocument/2006/relationships/image" Target="../media/image3.gif"/><Relationship Id="rId10" Type="http://schemas.openxmlformats.org/officeDocument/2006/relationships/slideLayout" Target="../slideLayouts/slideLayout290.xml"/><Relationship Id="rId4" Type="http://schemas.openxmlformats.org/officeDocument/2006/relationships/slideLayout" Target="../slideLayouts/slideLayout284.xml"/><Relationship Id="rId9" Type="http://schemas.openxmlformats.org/officeDocument/2006/relationships/slideLayout" Target="../slideLayouts/slideLayout289.xml"/><Relationship Id="rId14" Type="http://schemas.openxmlformats.org/officeDocument/2006/relationships/image" Target="../media/image2.gif"/></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00.xml"/><Relationship Id="rId13" Type="http://schemas.openxmlformats.org/officeDocument/2006/relationships/theme" Target="../theme/theme26.xml"/><Relationship Id="rId3" Type="http://schemas.openxmlformats.org/officeDocument/2006/relationships/slideLayout" Target="../slideLayouts/slideLayout295.xml"/><Relationship Id="rId7" Type="http://schemas.openxmlformats.org/officeDocument/2006/relationships/slideLayout" Target="../slideLayouts/slideLayout299.xml"/><Relationship Id="rId12" Type="http://schemas.openxmlformats.org/officeDocument/2006/relationships/slideLayout" Target="../slideLayouts/slideLayout304.xml"/><Relationship Id="rId2" Type="http://schemas.openxmlformats.org/officeDocument/2006/relationships/slideLayout" Target="../slideLayouts/slideLayout294.xml"/><Relationship Id="rId1" Type="http://schemas.openxmlformats.org/officeDocument/2006/relationships/slideLayout" Target="../slideLayouts/slideLayout293.xml"/><Relationship Id="rId6" Type="http://schemas.openxmlformats.org/officeDocument/2006/relationships/slideLayout" Target="../slideLayouts/slideLayout298.xml"/><Relationship Id="rId11" Type="http://schemas.openxmlformats.org/officeDocument/2006/relationships/slideLayout" Target="../slideLayouts/slideLayout303.xml"/><Relationship Id="rId5" Type="http://schemas.openxmlformats.org/officeDocument/2006/relationships/slideLayout" Target="../slideLayouts/slideLayout297.xml"/><Relationship Id="rId15" Type="http://schemas.openxmlformats.org/officeDocument/2006/relationships/image" Target="../media/image3.gif"/><Relationship Id="rId10" Type="http://schemas.openxmlformats.org/officeDocument/2006/relationships/slideLayout" Target="../slideLayouts/slideLayout302.xml"/><Relationship Id="rId4" Type="http://schemas.openxmlformats.org/officeDocument/2006/relationships/slideLayout" Target="../slideLayouts/slideLayout296.xml"/><Relationship Id="rId9" Type="http://schemas.openxmlformats.org/officeDocument/2006/relationships/slideLayout" Target="../slideLayouts/slideLayout301.xml"/><Relationship Id="rId14" Type="http://schemas.openxmlformats.org/officeDocument/2006/relationships/image" Target="../media/image2.gif"/></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12.xml"/><Relationship Id="rId13" Type="http://schemas.openxmlformats.org/officeDocument/2006/relationships/theme" Target="../theme/theme27.xml"/><Relationship Id="rId3" Type="http://schemas.openxmlformats.org/officeDocument/2006/relationships/slideLayout" Target="../slideLayouts/slideLayout307.xml"/><Relationship Id="rId7" Type="http://schemas.openxmlformats.org/officeDocument/2006/relationships/slideLayout" Target="../slideLayouts/slideLayout311.xml"/><Relationship Id="rId12" Type="http://schemas.openxmlformats.org/officeDocument/2006/relationships/slideLayout" Target="../slideLayouts/slideLayout316.xml"/><Relationship Id="rId2" Type="http://schemas.openxmlformats.org/officeDocument/2006/relationships/slideLayout" Target="../slideLayouts/slideLayout306.xml"/><Relationship Id="rId1" Type="http://schemas.openxmlformats.org/officeDocument/2006/relationships/slideLayout" Target="../slideLayouts/slideLayout305.xml"/><Relationship Id="rId6" Type="http://schemas.openxmlformats.org/officeDocument/2006/relationships/slideLayout" Target="../slideLayouts/slideLayout310.xml"/><Relationship Id="rId11" Type="http://schemas.openxmlformats.org/officeDocument/2006/relationships/slideLayout" Target="../slideLayouts/slideLayout315.xml"/><Relationship Id="rId5" Type="http://schemas.openxmlformats.org/officeDocument/2006/relationships/slideLayout" Target="../slideLayouts/slideLayout309.xml"/><Relationship Id="rId15" Type="http://schemas.openxmlformats.org/officeDocument/2006/relationships/image" Target="../media/image3.gif"/><Relationship Id="rId10" Type="http://schemas.openxmlformats.org/officeDocument/2006/relationships/slideLayout" Target="../slideLayouts/slideLayout314.xml"/><Relationship Id="rId4" Type="http://schemas.openxmlformats.org/officeDocument/2006/relationships/slideLayout" Target="../slideLayouts/slideLayout308.xml"/><Relationship Id="rId9" Type="http://schemas.openxmlformats.org/officeDocument/2006/relationships/slideLayout" Target="../slideLayouts/slideLayout313.xml"/><Relationship Id="rId14" Type="http://schemas.openxmlformats.org/officeDocument/2006/relationships/image" Target="../media/image2.gif"/></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24.xml"/><Relationship Id="rId13" Type="http://schemas.openxmlformats.org/officeDocument/2006/relationships/theme" Target="../theme/theme28.xml"/><Relationship Id="rId3" Type="http://schemas.openxmlformats.org/officeDocument/2006/relationships/slideLayout" Target="../slideLayouts/slideLayout319.xml"/><Relationship Id="rId7" Type="http://schemas.openxmlformats.org/officeDocument/2006/relationships/slideLayout" Target="../slideLayouts/slideLayout323.xml"/><Relationship Id="rId12" Type="http://schemas.openxmlformats.org/officeDocument/2006/relationships/slideLayout" Target="../slideLayouts/slideLayout328.xml"/><Relationship Id="rId2" Type="http://schemas.openxmlformats.org/officeDocument/2006/relationships/slideLayout" Target="../slideLayouts/slideLayout318.xml"/><Relationship Id="rId1" Type="http://schemas.openxmlformats.org/officeDocument/2006/relationships/slideLayout" Target="../slideLayouts/slideLayout317.xml"/><Relationship Id="rId6" Type="http://schemas.openxmlformats.org/officeDocument/2006/relationships/slideLayout" Target="../slideLayouts/slideLayout322.xml"/><Relationship Id="rId11" Type="http://schemas.openxmlformats.org/officeDocument/2006/relationships/slideLayout" Target="../slideLayouts/slideLayout327.xml"/><Relationship Id="rId5" Type="http://schemas.openxmlformats.org/officeDocument/2006/relationships/slideLayout" Target="../slideLayouts/slideLayout321.xml"/><Relationship Id="rId15" Type="http://schemas.openxmlformats.org/officeDocument/2006/relationships/image" Target="../media/image3.gif"/><Relationship Id="rId10" Type="http://schemas.openxmlformats.org/officeDocument/2006/relationships/slideLayout" Target="../slideLayouts/slideLayout326.xml"/><Relationship Id="rId4" Type="http://schemas.openxmlformats.org/officeDocument/2006/relationships/slideLayout" Target="../slideLayouts/slideLayout320.xml"/><Relationship Id="rId9" Type="http://schemas.openxmlformats.org/officeDocument/2006/relationships/slideLayout" Target="../slideLayouts/slideLayout325.xml"/><Relationship Id="rId14" Type="http://schemas.openxmlformats.org/officeDocument/2006/relationships/image" Target="../media/image2.gif"/></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36.xml"/><Relationship Id="rId13" Type="http://schemas.openxmlformats.org/officeDocument/2006/relationships/slideLayout" Target="../slideLayouts/slideLayout341.xml"/><Relationship Id="rId18" Type="http://schemas.openxmlformats.org/officeDocument/2006/relationships/image" Target="../media/image4.wmf"/><Relationship Id="rId3" Type="http://schemas.openxmlformats.org/officeDocument/2006/relationships/slideLayout" Target="../slideLayouts/slideLayout331.xml"/><Relationship Id="rId7" Type="http://schemas.openxmlformats.org/officeDocument/2006/relationships/slideLayout" Target="../slideLayouts/slideLayout335.xml"/><Relationship Id="rId12" Type="http://schemas.openxmlformats.org/officeDocument/2006/relationships/slideLayout" Target="../slideLayouts/slideLayout340.xml"/><Relationship Id="rId17" Type="http://schemas.openxmlformats.org/officeDocument/2006/relationships/theme" Target="../theme/theme29.xml"/><Relationship Id="rId2" Type="http://schemas.openxmlformats.org/officeDocument/2006/relationships/slideLayout" Target="../slideLayouts/slideLayout330.xml"/><Relationship Id="rId16" Type="http://schemas.openxmlformats.org/officeDocument/2006/relationships/slideLayout" Target="../slideLayouts/slideLayout344.xml"/><Relationship Id="rId20" Type="http://schemas.openxmlformats.org/officeDocument/2006/relationships/image" Target="../media/image6.jpeg"/><Relationship Id="rId1" Type="http://schemas.openxmlformats.org/officeDocument/2006/relationships/slideLayout" Target="../slideLayouts/slideLayout329.xml"/><Relationship Id="rId6" Type="http://schemas.openxmlformats.org/officeDocument/2006/relationships/slideLayout" Target="../slideLayouts/slideLayout334.xml"/><Relationship Id="rId11" Type="http://schemas.openxmlformats.org/officeDocument/2006/relationships/slideLayout" Target="../slideLayouts/slideLayout339.xml"/><Relationship Id="rId5" Type="http://schemas.openxmlformats.org/officeDocument/2006/relationships/slideLayout" Target="../slideLayouts/slideLayout333.xml"/><Relationship Id="rId15" Type="http://schemas.openxmlformats.org/officeDocument/2006/relationships/slideLayout" Target="../slideLayouts/slideLayout343.xml"/><Relationship Id="rId10" Type="http://schemas.openxmlformats.org/officeDocument/2006/relationships/slideLayout" Target="../slideLayouts/slideLayout338.xml"/><Relationship Id="rId19" Type="http://schemas.openxmlformats.org/officeDocument/2006/relationships/image" Target="../media/image5.jpeg"/><Relationship Id="rId4" Type="http://schemas.openxmlformats.org/officeDocument/2006/relationships/slideLayout" Target="../slideLayouts/slideLayout332.xml"/><Relationship Id="rId9" Type="http://schemas.openxmlformats.org/officeDocument/2006/relationships/slideLayout" Target="../slideLayouts/slideLayout337.xml"/><Relationship Id="rId14" Type="http://schemas.openxmlformats.org/officeDocument/2006/relationships/slideLayout" Target="../slideLayouts/slideLayout34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gif"/><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52.xml"/><Relationship Id="rId13" Type="http://schemas.openxmlformats.org/officeDocument/2006/relationships/theme" Target="../theme/theme30.xml"/><Relationship Id="rId3" Type="http://schemas.openxmlformats.org/officeDocument/2006/relationships/slideLayout" Target="../slideLayouts/slideLayout347.xml"/><Relationship Id="rId7" Type="http://schemas.openxmlformats.org/officeDocument/2006/relationships/slideLayout" Target="../slideLayouts/slideLayout351.xml"/><Relationship Id="rId12" Type="http://schemas.openxmlformats.org/officeDocument/2006/relationships/slideLayout" Target="../slideLayouts/slideLayout356.xml"/><Relationship Id="rId17" Type="http://schemas.openxmlformats.org/officeDocument/2006/relationships/image" Target="../media/image9.jpeg"/><Relationship Id="rId2" Type="http://schemas.openxmlformats.org/officeDocument/2006/relationships/slideLayout" Target="../slideLayouts/slideLayout346.xml"/><Relationship Id="rId16" Type="http://schemas.openxmlformats.org/officeDocument/2006/relationships/image" Target="../media/image6.jpeg"/><Relationship Id="rId1" Type="http://schemas.openxmlformats.org/officeDocument/2006/relationships/slideLayout" Target="../slideLayouts/slideLayout345.xml"/><Relationship Id="rId6" Type="http://schemas.openxmlformats.org/officeDocument/2006/relationships/slideLayout" Target="../slideLayouts/slideLayout350.xml"/><Relationship Id="rId11" Type="http://schemas.openxmlformats.org/officeDocument/2006/relationships/slideLayout" Target="../slideLayouts/slideLayout355.xml"/><Relationship Id="rId5" Type="http://schemas.openxmlformats.org/officeDocument/2006/relationships/slideLayout" Target="../slideLayouts/slideLayout349.xml"/><Relationship Id="rId15" Type="http://schemas.openxmlformats.org/officeDocument/2006/relationships/image" Target="../media/image5.jpeg"/><Relationship Id="rId10" Type="http://schemas.openxmlformats.org/officeDocument/2006/relationships/slideLayout" Target="../slideLayouts/slideLayout354.xml"/><Relationship Id="rId4" Type="http://schemas.openxmlformats.org/officeDocument/2006/relationships/slideLayout" Target="../slideLayouts/slideLayout348.xml"/><Relationship Id="rId9" Type="http://schemas.openxmlformats.org/officeDocument/2006/relationships/slideLayout" Target="../slideLayouts/slideLayout353.xml"/><Relationship Id="rId14" Type="http://schemas.openxmlformats.org/officeDocument/2006/relationships/image" Target="../media/image4.w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gif"/><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gi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3.gif"/><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3.gif"/><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3.gif"/><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theme" Target="../theme/theme9.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image" Target="../media/image3.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0989" tIns="45497" rIns="90989" bIns="45497"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0989" tIns="45497" rIns="90989" bIns="45497"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989" tIns="45497" rIns="90989" bIns="45497"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0989" tIns="45497" rIns="90989" bIns="45497"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2E90098-2CE2-4BE5-BDE4-361AB99B99F7}" type="slidenum">
              <a:rPr lang="fr-FR" smtClean="0"/>
              <a:t>‹N°›</a:t>
            </a:fld>
            <a:endParaRPr lang="fr-FR"/>
          </a:p>
        </p:txBody>
      </p:sp>
      <p:sp>
        <p:nvSpPr>
          <p:cNvPr id="5" name="Footer Placeholder 4"/>
          <p:cNvSpPr>
            <a:spLocks noGrp="1"/>
          </p:cNvSpPr>
          <p:nvPr>
            <p:ph type="ftr" sz="quarter" idx="3"/>
          </p:nvPr>
        </p:nvSpPr>
        <p:spPr>
          <a:xfrm rot="16200000">
            <a:off x="7586951" y="4048770"/>
            <a:ext cx="2367281" cy="365760"/>
          </a:xfrm>
          <a:prstGeom prst="rect">
            <a:avLst/>
          </a:prstGeom>
        </p:spPr>
        <p:txBody>
          <a:bodyPr vert="horz" lIns="90989" tIns="45497" rIns="90989" bIns="45497" rtlCol="0" anchor="ctr"/>
          <a:lstStyle>
            <a:lvl1pPr algn="r">
              <a:defRPr sz="1200">
                <a:solidFill>
                  <a:schemeClr val="bg2"/>
                </a:solidFill>
              </a:defRPr>
            </a:lvl1pPr>
          </a:lstStyle>
          <a:p>
            <a:endParaRPr lang="fr-FR"/>
          </a:p>
        </p:txBody>
      </p:sp>
      <p:sp>
        <p:nvSpPr>
          <p:cNvPr id="4" name="Date Placeholder 3"/>
          <p:cNvSpPr>
            <a:spLocks noGrp="1"/>
          </p:cNvSpPr>
          <p:nvPr>
            <p:ph type="dt" sz="half" idx="2"/>
          </p:nvPr>
        </p:nvSpPr>
        <p:spPr>
          <a:xfrm rot="16200000">
            <a:off x="7551392" y="1645930"/>
            <a:ext cx="2438399" cy="365760"/>
          </a:xfrm>
          <a:prstGeom prst="rect">
            <a:avLst/>
          </a:prstGeom>
        </p:spPr>
        <p:txBody>
          <a:bodyPr vert="horz" lIns="90989" tIns="45497" rIns="90989" bIns="45497" rtlCol="0" anchor="ctr"/>
          <a:lstStyle>
            <a:lvl1pPr algn="l">
              <a:defRPr sz="1200">
                <a:solidFill>
                  <a:schemeClr val="bg2"/>
                </a:solidFill>
              </a:defRPr>
            </a:lvl1pPr>
          </a:lstStyle>
          <a:p>
            <a:fld id="{C4BA92CB-9CC1-4A58-A2A2-A2D3B9CCD700}" type="datetimeFigureOut">
              <a:rPr lang="fr-FR" smtClean="0"/>
              <a:t>18/04/2014</a:t>
            </a:fld>
            <a:endParaRPr lang="fr-FR"/>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mc:AlternateContent xmlns:mc="http://schemas.openxmlformats.org/markup-compatibility/2006">
    <mc:Choice xmlns:p14="http://schemas.microsoft.com/office/powerpoint/2010/main" Requires="p14">
      <p:transition p14:dur="0"/>
    </mc:Choice>
    <mc:Fallback>
      <p:transition/>
    </mc:Fallback>
  </mc:AlternateContent>
  <p:txStyles>
    <p:titleStyle>
      <a:lvl1pPr algn="l" defTabSz="909891"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1210" indent="-227477" algn="l" defTabSz="909891"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36923" indent="-227477" algn="l" defTabSz="909891"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0882" indent="-227477" algn="l" defTabSz="909891"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73846" indent="-227477" algn="l" defTabSz="909891"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46809" indent="-227477" algn="l" defTabSz="909891"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28790" indent="-181978" algn="l" defTabSz="909891"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10768" indent="-181978" algn="l" defTabSz="909891"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092748" indent="-181978" algn="l" defTabSz="909891"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74721" indent="-181978" algn="l" defTabSz="909891"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09891" rtl="0" eaLnBrk="1" latinLnBrk="0" hangingPunct="1">
        <a:defRPr sz="1800" kern="1200">
          <a:solidFill>
            <a:schemeClr val="tx1"/>
          </a:solidFill>
          <a:latin typeface="+mn-lt"/>
          <a:ea typeface="+mn-ea"/>
          <a:cs typeface="+mn-cs"/>
        </a:defRPr>
      </a:lvl1pPr>
      <a:lvl2pPr marL="454944" algn="l" defTabSz="909891" rtl="0" eaLnBrk="1" latinLnBrk="0" hangingPunct="1">
        <a:defRPr sz="1800" kern="1200">
          <a:solidFill>
            <a:schemeClr val="tx1"/>
          </a:solidFill>
          <a:latin typeface="+mn-lt"/>
          <a:ea typeface="+mn-ea"/>
          <a:cs typeface="+mn-cs"/>
        </a:defRPr>
      </a:lvl2pPr>
      <a:lvl3pPr marL="909891" algn="l" defTabSz="909891" rtl="0" eaLnBrk="1" latinLnBrk="0" hangingPunct="1">
        <a:defRPr sz="1800" kern="1200">
          <a:solidFill>
            <a:schemeClr val="tx1"/>
          </a:solidFill>
          <a:latin typeface="+mn-lt"/>
          <a:ea typeface="+mn-ea"/>
          <a:cs typeface="+mn-cs"/>
        </a:defRPr>
      </a:lvl3pPr>
      <a:lvl4pPr marL="1364836" algn="l" defTabSz="909891" rtl="0" eaLnBrk="1" latinLnBrk="0" hangingPunct="1">
        <a:defRPr sz="1800" kern="1200">
          <a:solidFill>
            <a:schemeClr val="tx1"/>
          </a:solidFill>
          <a:latin typeface="+mn-lt"/>
          <a:ea typeface="+mn-ea"/>
          <a:cs typeface="+mn-cs"/>
        </a:defRPr>
      </a:lvl4pPr>
      <a:lvl5pPr marL="1819780" algn="l" defTabSz="909891" rtl="0" eaLnBrk="1" latinLnBrk="0" hangingPunct="1">
        <a:defRPr sz="1800" kern="1200">
          <a:solidFill>
            <a:schemeClr val="tx1"/>
          </a:solidFill>
          <a:latin typeface="+mn-lt"/>
          <a:ea typeface="+mn-ea"/>
          <a:cs typeface="+mn-cs"/>
        </a:defRPr>
      </a:lvl5pPr>
      <a:lvl6pPr marL="2274721" algn="l" defTabSz="909891" rtl="0" eaLnBrk="1" latinLnBrk="0" hangingPunct="1">
        <a:defRPr sz="1800" kern="1200">
          <a:solidFill>
            <a:schemeClr val="tx1"/>
          </a:solidFill>
          <a:latin typeface="+mn-lt"/>
          <a:ea typeface="+mn-ea"/>
          <a:cs typeface="+mn-cs"/>
        </a:defRPr>
      </a:lvl6pPr>
      <a:lvl7pPr marL="2729668" algn="l" defTabSz="909891" rtl="0" eaLnBrk="1" latinLnBrk="0" hangingPunct="1">
        <a:defRPr sz="1800" kern="1200">
          <a:solidFill>
            <a:schemeClr val="tx1"/>
          </a:solidFill>
          <a:latin typeface="+mn-lt"/>
          <a:ea typeface="+mn-ea"/>
          <a:cs typeface="+mn-cs"/>
        </a:defRPr>
      </a:lvl7pPr>
      <a:lvl8pPr marL="3184614" algn="l" defTabSz="909891" rtl="0" eaLnBrk="1" latinLnBrk="0" hangingPunct="1">
        <a:defRPr sz="1800" kern="1200">
          <a:solidFill>
            <a:schemeClr val="tx1"/>
          </a:solidFill>
          <a:latin typeface="+mn-lt"/>
          <a:ea typeface="+mn-ea"/>
          <a:cs typeface="+mn-cs"/>
        </a:defRPr>
      </a:lvl8pPr>
      <a:lvl9pPr marL="3639563" algn="l" defTabSz="909891"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338" name="Image 6" descr="fond_diapos.gif"/>
          <p:cNvPicPr>
            <a:picLocks noChangeAspect="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4339" name="Espace réservé du titre 1"/>
          <p:cNvSpPr>
            <a:spLocks noGrp="1"/>
          </p:cNvSpPr>
          <p:nvPr>
            <p:ph type="title"/>
          </p:nvPr>
        </p:nvSpPr>
        <p:spPr bwMode="auto">
          <a:xfrm>
            <a:off x="1041400" y="1008072"/>
            <a:ext cx="7543800" cy="973137"/>
          </a:xfrm>
          <a:prstGeom prst="rect">
            <a:avLst/>
          </a:prstGeom>
          <a:noFill/>
          <a:ln w="9525">
            <a:noFill/>
            <a:miter lim="800000"/>
            <a:headEnd/>
            <a:tailEnd/>
          </a:ln>
        </p:spPr>
        <p:txBody>
          <a:bodyPr vert="horz" wrap="square" lIns="90989" tIns="45497" rIns="90989" bIns="45497" numCol="1" anchor="t" anchorCtr="0" compatLnSpc="1">
            <a:prstTxWarp prst="textNoShape">
              <a:avLst/>
            </a:prstTxWarp>
          </a:bodyPr>
          <a:lstStyle/>
          <a:p>
            <a:pPr lvl="0"/>
            <a:r>
              <a:rPr lang="fr-FR" smtClean="0"/>
              <a:t>Cliquez et modifiez le titre</a:t>
            </a:r>
          </a:p>
        </p:txBody>
      </p:sp>
      <p:sp>
        <p:nvSpPr>
          <p:cNvPr id="4" name="Espace réservé de la date 3"/>
          <p:cNvSpPr>
            <a:spLocks noGrp="1"/>
          </p:cNvSpPr>
          <p:nvPr>
            <p:ph type="dt" sz="half" idx="2"/>
          </p:nvPr>
        </p:nvSpPr>
        <p:spPr>
          <a:xfrm>
            <a:off x="7402513" y="0"/>
            <a:ext cx="1741487" cy="565150"/>
          </a:xfrm>
          <a:prstGeom prst="rect">
            <a:avLst/>
          </a:prstGeom>
        </p:spPr>
        <p:txBody>
          <a:bodyPr vert="horz" lIns="90989" tIns="45497" rIns="90989" bIns="45497" rtlCol="0" anchor="b"/>
          <a:lstStyle>
            <a:lvl1pPr algn="ctr" fontAlgn="auto">
              <a:spcBef>
                <a:spcPts val="0"/>
              </a:spcBef>
              <a:spcAft>
                <a:spcPts val="0"/>
              </a:spcAft>
              <a:defRPr sz="1000">
                <a:solidFill>
                  <a:schemeClr val="tx1">
                    <a:tint val="75000"/>
                  </a:schemeClr>
                </a:solidFill>
                <a:latin typeface="Verdana"/>
                <a:cs typeface="Verdana"/>
              </a:defRPr>
            </a:lvl1pPr>
          </a:lstStyle>
          <a:p>
            <a:pPr defTabSz="454944">
              <a:defRPr/>
            </a:pPr>
            <a:fld id="{80D0CB56-537F-45A2-BFE4-3FBC7FE06956}" type="datetime1">
              <a:rPr lang="fr-FR" smtClean="0">
                <a:solidFill>
                  <a:srgbClr val="000000">
                    <a:tint val="75000"/>
                  </a:srgbClr>
                </a:solidFill>
              </a:rPr>
              <a:pPr defTabSz="454944">
                <a:defRPr/>
              </a:pPr>
              <a:t>18/04/2014</a:t>
            </a:fld>
            <a:endParaRPr lang="fr-FR">
              <a:solidFill>
                <a:srgbClr val="000000">
                  <a:tint val="75000"/>
                </a:srgbClr>
              </a:solidFill>
            </a:endParaRPr>
          </a:p>
        </p:txBody>
      </p:sp>
      <p:sp>
        <p:nvSpPr>
          <p:cNvPr id="5" name="Espace réservé du pied de page 4"/>
          <p:cNvSpPr>
            <a:spLocks noGrp="1"/>
          </p:cNvSpPr>
          <p:nvPr>
            <p:ph type="ftr" sz="quarter" idx="3"/>
          </p:nvPr>
        </p:nvSpPr>
        <p:spPr>
          <a:xfrm>
            <a:off x="3292475" y="0"/>
            <a:ext cx="4110038" cy="565150"/>
          </a:xfrm>
          <a:prstGeom prst="rect">
            <a:avLst/>
          </a:prstGeom>
        </p:spPr>
        <p:txBody>
          <a:bodyPr vert="horz" lIns="90989" tIns="45497" rIns="90989" bIns="45497" rtlCol="0" anchor="ctr"/>
          <a:lstStyle>
            <a:lvl1pPr algn="l" fontAlgn="auto">
              <a:spcBef>
                <a:spcPts val="0"/>
              </a:spcBef>
              <a:spcAft>
                <a:spcPts val="0"/>
              </a:spcAft>
              <a:defRPr sz="1000" b="1">
                <a:solidFill>
                  <a:srgbClr val="FFFFFF"/>
                </a:solidFill>
                <a:latin typeface="Verdana"/>
                <a:cs typeface="Verdana"/>
              </a:defRPr>
            </a:lvl1pPr>
          </a:lstStyle>
          <a:p>
            <a:pPr defTabSz="454944">
              <a:defRPr/>
            </a:pPr>
            <a:r>
              <a:rPr lang="fr-FR" smtClean="0"/>
              <a:t>Titre de la Présentation </a:t>
            </a:r>
          </a:p>
          <a:p>
            <a:pPr defTabSz="454944">
              <a:defRPr/>
            </a:pPr>
            <a:r>
              <a:rPr lang="fr-FR" smtClean="0"/>
              <a:t>&gt; Titre de la partie</a:t>
            </a:r>
            <a:endParaRPr lang="fr-FR"/>
          </a:p>
        </p:txBody>
      </p:sp>
      <p:sp>
        <p:nvSpPr>
          <p:cNvPr id="6" name="Espace réservé du numéro de diapositive 5"/>
          <p:cNvSpPr>
            <a:spLocks noGrp="1"/>
          </p:cNvSpPr>
          <p:nvPr>
            <p:ph type="sldNum" sz="quarter" idx="4"/>
          </p:nvPr>
        </p:nvSpPr>
        <p:spPr>
          <a:xfrm>
            <a:off x="2152650" y="6721516"/>
            <a:ext cx="4826000" cy="136525"/>
          </a:xfrm>
          <a:prstGeom prst="rect">
            <a:avLst/>
          </a:prstGeom>
        </p:spPr>
        <p:txBody>
          <a:bodyPr vert="horz" lIns="90989" tIns="45497" rIns="90989" bIns="45497" rtlCol="0" anchor="ctr"/>
          <a:lstStyle>
            <a:lvl1pPr algn="ctr" fontAlgn="auto">
              <a:spcBef>
                <a:spcPts val="0"/>
              </a:spcBef>
              <a:spcAft>
                <a:spcPts val="0"/>
              </a:spcAft>
              <a:defRPr sz="1000" b="1">
                <a:solidFill>
                  <a:schemeClr val="bg1"/>
                </a:solidFill>
                <a:latin typeface="Verdana"/>
                <a:cs typeface="Verdana"/>
              </a:defRPr>
            </a:lvl1pPr>
          </a:lstStyle>
          <a:p>
            <a:pPr defTabSz="454944">
              <a:defRPr/>
            </a:pPr>
            <a:fld id="{8C9D58E4-F734-45AE-8B8F-5021B4A3E45C}" type="slidenum">
              <a:rPr lang="fr-FR" smtClean="0">
                <a:solidFill>
                  <a:prstClr val="white"/>
                </a:solidFill>
              </a:rPr>
              <a:pPr defTabSz="454944">
                <a:defRPr/>
              </a:pPr>
              <a:t>‹N°›</a:t>
            </a:fld>
            <a:endParaRPr lang="fr-FR" dirty="0">
              <a:solidFill>
                <a:prstClr val="white"/>
              </a:solidFill>
            </a:endParaRPr>
          </a:p>
        </p:txBody>
      </p:sp>
      <p:sp>
        <p:nvSpPr>
          <p:cNvPr id="14343" name="Espace réservé du texte 2"/>
          <p:cNvSpPr>
            <a:spLocks noGrp="1"/>
          </p:cNvSpPr>
          <p:nvPr>
            <p:ph type="body" idx="1"/>
          </p:nvPr>
        </p:nvSpPr>
        <p:spPr bwMode="auto">
          <a:xfrm>
            <a:off x="1041400" y="1981200"/>
            <a:ext cx="7543800" cy="4559300"/>
          </a:xfrm>
          <a:prstGeom prst="rect">
            <a:avLst/>
          </a:prstGeom>
          <a:noFill/>
          <a:ln w="9525">
            <a:noFill/>
            <a:miter lim="800000"/>
            <a:headEnd/>
            <a:tailEnd/>
          </a:ln>
        </p:spPr>
        <p:txBody>
          <a:bodyPr vert="horz" wrap="square" lIns="90989" tIns="45497" rIns="90989" bIns="45497"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Tree>
    <p:extLst>
      <p:ext uri="{BB962C8B-B14F-4D97-AF65-F5344CB8AC3E}">
        <p14:creationId xmlns:p14="http://schemas.microsoft.com/office/powerpoint/2010/main" val="1745355868"/>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Lst>
  <mc:AlternateContent xmlns:mc="http://schemas.openxmlformats.org/markup-compatibility/2006">
    <mc:Choice xmlns:p14="http://schemas.microsoft.com/office/powerpoint/2010/main" Requires="p14">
      <p:transition p14:dur="0"/>
    </mc:Choice>
    <mc:Fallback>
      <p:transition/>
    </mc:Fallback>
  </mc:AlternateContent>
  <p:hf hdr="0"/>
  <p:txStyles>
    <p:titleStyle>
      <a:lvl1pPr algn="l" defTabSz="454944" rtl="0" eaLnBrk="0" fontAlgn="base" hangingPunct="0">
        <a:spcBef>
          <a:spcPct val="0"/>
        </a:spcBef>
        <a:spcAft>
          <a:spcPct val="0"/>
        </a:spcAft>
        <a:defRPr sz="2600" b="1" kern="1200">
          <a:solidFill>
            <a:srgbClr val="2663B4"/>
          </a:solidFill>
          <a:latin typeface="Verdana"/>
          <a:ea typeface="+mj-ea"/>
          <a:cs typeface="Verdana"/>
        </a:defRPr>
      </a:lvl1pPr>
      <a:lvl2pPr algn="l" defTabSz="454944" rtl="0" eaLnBrk="0" fontAlgn="base" hangingPunct="0">
        <a:spcBef>
          <a:spcPct val="0"/>
        </a:spcBef>
        <a:spcAft>
          <a:spcPct val="0"/>
        </a:spcAft>
        <a:defRPr sz="2600" b="1">
          <a:solidFill>
            <a:srgbClr val="2663B4"/>
          </a:solidFill>
          <a:latin typeface="Verdana" pitchFamily="34" charset="0"/>
        </a:defRPr>
      </a:lvl2pPr>
      <a:lvl3pPr algn="l" defTabSz="454944" rtl="0" eaLnBrk="0" fontAlgn="base" hangingPunct="0">
        <a:spcBef>
          <a:spcPct val="0"/>
        </a:spcBef>
        <a:spcAft>
          <a:spcPct val="0"/>
        </a:spcAft>
        <a:defRPr sz="2600" b="1">
          <a:solidFill>
            <a:srgbClr val="2663B4"/>
          </a:solidFill>
          <a:latin typeface="Verdana" pitchFamily="34" charset="0"/>
        </a:defRPr>
      </a:lvl3pPr>
      <a:lvl4pPr algn="l" defTabSz="454944" rtl="0" eaLnBrk="0" fontAlgn="base" hangingPunct="0">
        <a:spcBef>
          <a:spcPct val="0"/>
        </a:spcBef>
        <a:spcAft>
          <a:spcPct val="0"/>
        </a:spcAft>
        <a:defRPr sz="2600" b="1">
          <a:solidFill>
            <a:srgbClr val="2663B4"/>
          </a:solidFill>
          <a:latin typeface="Verdana" pitchFamily="34" charset="0"/>
        </a:defRPr>
      </a:lvl4pPr>
      <a:lvl5pPr algn="l" defTabSz="454944" rtl="0" eaLnBrk="0" fontAlgn="base" hangingPunct="0">
        <a:spcBef>
          <a:spcPct val="0"/>
        </a:spcBef>
        <a:spcAft>
          <a:spcPct val="0"/>
        </a:spcAft>
        <a:defRPr sz="2600" b="1">
          <a:solidFill>
            <a:srgbClr val="2663B4"/>
          </a:solidFill>
          <a:latin typeface="Verdana" pitchFamily="34" charset="0"/>
        </a:defRPr>
      </a:lvl5pPr>
      <a:lvl6pPr marL="454944" algn="l" defTabSz="454944" rtl="0" fontAlgn="base">
        <a:spcBef>
          <a:spcPct val="0"/>
        </a:spcBef>
        <a:spcAft>
          <a:spcPct val="0"/>
        </a:spcAft>
        <a:defRPr sz="2600" b="1">
          <a:solidFill>
            <a:srgbClr val="2663B4"/>
          </a:solidFill>
          <a:latin typeface="Verdana" pitchFamily="34" charset="0"/>
        </a:defRPr>
      </a:lvl6pPr>
      <a:lvl7pPr marL="909891" algn="l" defTabSz="454944" rtl="0" fontAlgn="base">
        <a:spcBef>
          <a:spcPct val="0"/>
        </a:spcBef>
        <a:spcAft>
          <a:spcPct val="0"/>
        </a:spcAft>
        <a:defRPr sz="2600" b="1">
          <a:solidFill>
            <a:srgbClr val="2663B4"/>
          </a:solidFill>
          <a:latin typeface="Verdana" pitchFamily="34" charset="0"/>
        </a:defRPr>
      </a:lvl7pPr>
      <a:lvl8pPr marL="1364836" algn="l" defTabSz="454944" rtl="0" fontAlgn="base">
        <a:spcBef>
          <a:spcPct val="0"/>
        </a:spcBef>
        <a:spcAft>
          <a:spcPct val="0"/>
        </a:spcAft>
        <a:defRPr sz="2600" b="1">
          <a:solidFill>
            <a:srgbClr val="2663B4"/>
          </a:solidFill>
          <a:latin typeface="Verdana" pitchFamily="34" charset="0"/>
        </a:defRPr>
      </a:lvl8pPr>
      <a:lvl9pPr marL="1819780" algn="l" defTabSz="454944" rtl="0" fontAlgn="base">
        <a:spcBef>
          <a:spcPct val="0"/>
        </a:spcBef>
        <a:spcAft>
          <a:spcPct val="0"/>
        </a:spcAft>
        <a:defRPr sz="2600" b="1">
          <a:solidFill>
            <a:srgbClr val="2663B4"/>
          </a:solidFill>
          <a:latin typeface="Verdana" pitchFamily="34" charset="0"/>
        </a:defRPr>
      </a:lvl9pPr>
    </p:titleStyle>
    <p:bodyStyle>
      <a:lvl1pPr marL="341210" indent="-341210" algn="l" defTabSz="454944" rtl="0" eaLnBrk="0" fontAlgn="base" hangingPunct="0">
        <a:spcBef>
          <a:spcPct val="20000"/>
        </a:spcBef>
        <a:spcAft>
          <a:spcPct val="0"/>
        </a:spcAft>
        <a:buFont typeface="Arial" charset="0"/>
        <a:buChar char="•"/>
        <a:defRPr sz="1400" b="1" kern="1200">
          <a:solidFill>
            <a:schemeClr val="tx1"/>
          </a:solidFill>
          <a:latin typeface="Verdana"/>
          <a:ea typeface="+mn-ea"/>
          <a:cs typeface="Verdana"/>
        </a:defRPr>
      </a:lvl1pPr>
      <a:lvl2pPr marL="796156" indent="-341210" algn="l" defTabSz="454944" rtl="0" eaLnBrk="0" fontAlgn="base" hangingPunct="0">
        <a:spcBef>
          <a:spcPct val="20000"/>
        </a:spcBef>
        <a:spcAft>
          <a:spcPct val="0"/>
        </a:spcAft>
        <a:buClr>
          <a:srgbClr val="AFB1A5"/>
        </a:buClr>
        <a:buAutoNum type="circleNumDbPlain"/>
        <a:defRPr sz="1400" kern="1200">
          <a:solidFill>
            <a:schemeClr val="tx1"/>
          </a:solidFill>
          <a:latin typeface="Verdana"/>
          <a:ea typeface="+mn-ea"/>
          <a:cs typeface="Verdana"/>
        </a:defRPr>
      </a:lvl2pPr>
      <a:lvl3pPr marL="1194232" indent="-284339" algn="l" defTabSz="454944" rtl="0" eaLnBrk="0" fontAlgn="base" hangingPunct="0">
        <a:spcBef>
          <a:spcPct val="20000"/>
        </a:spcBef>
        <a:spcAft>
          <a:spcPct val="0"/>
        </a:spcAft>
        <a:buClr>
          <a:srgbClr val="AFB1A5"/>
        </a:buClr>
        <a:buSzPct val="100000"/>
        <a:buFont typeface="Wingdings" pitchFamily="2" charset="2"/>
        <a:buChar char=""/>
        <a:defRPr sz="1400" kern="1200">
          <a:solidFill>
            <a:schemeClr val="tx1"/>
          </a:solidFill>
          <a:latin typeface="Verdana"/>
          <a:ea typeface="+mn-ea"/>
          <a:cs typeface="Verdana"/>
        </a:defRPr>
      </a:lvl3pPr>
      <a:lvl4pPr marL="1649164" indent="-284339" algn="l" defTabSz="454944" rtl="0" eaLnBrk="0" fontAlgn="base" hangingPunct="0">
        <a:spcBef>
          <a:spcPct val="20000"/>
        </a:spcBef>
        <a:spcAft>
          <a:spcPct val="0"/>
        </a:spcAft>
        <a:buClr>
          <a:srgbClr val="AFB1A5"/>
        </a:buClr>
        <a:buFont typeface="Lucida Grande"/>
        <a:buChar char="●"/>
        <a:defRPr sz="1400" kern="1200">
          <a:solidFill>
            <a:schemeClr val="tx1"/>
          </a:solidFill>
          <a:latin typeface="Verdana"/>
          <a:ea typeface="+mn-ea"/>
          <a:cs typeface="Verdana"/>
        </a:defRPr>
      </a:lvl4pPr>
      <a:lvl5pPr marL="2047252" indent="-227477" algn="l" defTabSz="454944" rtl="0" eaLnBrk="0" fontAlgn="base" hangingPunct="0">
        <a:spcBef>
          <a:spcPct val="20000"/>
        </a:spcBef>
        <a:spcAft>
          <a:spcPct val="0"/>
        </a:spcAft>
        <a:buClr>
          <a:srgbClr val="AFB1A5"/>
        </a:buClr>
        <a:buFont typeface="Arial" charset="0"/>
        <a:buChar char="•"/>
        <a:defRPr sz="1400" kern="1200">
          <a:solidFill>
            <a:schemeClr val="tx1"/>
          </a:solidFill>
          <a:latin typeface="Verdana"/>
          <a:ea typeface="+mn-ea"/>
          <a:cs typeface="Verdana"/>
        </a:defRPr>
      </a:lvl5pPr>
      <a:lvl6pPr marL="2502198" indent="-227477" algn="l" defTabSz="454944" rtl="0" eaLnBrk="1" latinLnBrk="0" hangingPunct="1">
        <a:spcBef>
          <a:spcPct val="20000"/>
        </a:spcBef>
        <a:buFont typeface="Arial"/>
        <a:buChar char="•"/>
        <a:defRPr sz="2000" kern="1200">
          <a:solidFill>
            <a:schemeClr val="tx1"/>
          </a:solidFill>
          <a:latin typeface="+mn-lt"/>
          <a:ea typeface="+mn-ea"/>
          <a:cs typeface="+mn-cs"/>
        </a:defRPr>
      </a:lvl6pPr>
      <a:lvl7pPr marL="2957143" indent="-227477" algn="l" defTabSz="454944" rtl="0" eaLnBrk="1" latinLnBrk="0" hangingPunct="1">
        <a:spcBef>
          <a:spcPct val="20000"/>
        </a:spcBef>
        <a:buFont typeface="Arial"/>
        <a:buChar char="•"/>
        <a:defRPr sz="2000" kern="1200">
          <a:solidFill>
            <a:schemeClr val="tx1"/>
          </a:solidFill>
          <a:latin typeface="+mn-lt"/>
          <a:ea typeface="+mn-ea"/>
          <a:cs typeface="+mn-cs"/>
        </a:defRPr>
      </a:lvl7pPr>
      <a:lvl8pPr marL="3412083" indent="-227477" algn="l" defTabSz="454944" rtl="0" eaLnBrk="1" latinLnBrk="0" hangingPunct="1">
        <a:spcBef>
          <a:spcPct val="20000"/>
        </a:spcBef>
        <a:buFont typeface="Arial"/>
        <a:buChar char="•"/>
        <a:defRPr sz="2000" kern="1200">
          <a:solidFill>
            <a:schemeClr val="tx1"/>
          </a:solidFill>
          <a:latin typeface="+mn-lt"/>
          <a:ea typeface="+mn-ea"/>
          <a:cs typeface="+mn-cs"/>
        </a:defRPr>
      </a:lvl8pPr>
      <a:lvl9pPr marL="3867032" indent="-227477" algn="l" defTabSz="45494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4944" rtl="0" eaLnBrk="1" latinLnBrk="0" hangingPunct="1">
        <a:defRPr sz="1800" kern="1200">
          <a:solidFill>
            <a:schemeClr val="tx1"/>
          </a:solidFill>
          <a:latin typeface="+mn-lt"/>
          <a:ea typeface="+mn-ea"/>
          <a:cs typeface="+mn-cs"/>
        </a:defRPr>
      </a:lvl1pPr>
      <a:lvl2pPr marL="454944" algn="l" defTabSz="454944" rtl="0" eaLnBrk="1" latinLnBrk="0" hangingPunct="1">
        <a:defRPr sz="1800" kern="1200">
          <a:solidFill>
            <a:schemeClr val="tx1"/>
          </a:solidFill>
          <a:latin typeface="+mn-lt"/>
          <a:ea typeface="+mn-ea"/>
          <a:cs typeface="+mn-cs"/>
        </a:defRPr>
      </a:lvl2pPr>
      <a:lvl3pPr marL="909891" algn="l" defTabSz="454944" rtl="0" eaLnBrk="1" latinLnBrk="0" hangingPunct="1">
        <a:defRPr sz="1800" kern="1200">
          <a:solidFill>
            <a:schemeClr val="tx1"/>
          </a:solidFill>
          <a:latin typeface="+mn-lt"/>
          <a:ea typeface="+mn-ea"/>
          <a:cs typeface="+mn-cs"/>
        </a:defRPr>
      </a:lvl3pPr>
      <a:lvl4pPr marL="1364836" algn="l" defTabSz="454944" rtl="0" eaLnBrk="1" latinLnBrk="0" hangingPunct="1">
        <a:defRPr sz="1800" kern="1200">
          <a:solidFill>
            <a:schemeClr val="tx1"/>
          </a:solidFill>
          <a:latin typeface="+mn-lt"/>
          <a:ea typeface="+mn-ea"/>
          <a:cs typeface="+mn-cs"/>
        </a:defRPr>
      </a:lvl4pPr>
      <a:lvl5pPr marL="1819780" algn="l" defTabSz="454944" rtl="0" eaLnBrk="1" latinLnBrk="0" hangingPunct="1">
        <a:defRPr sz="1800" kern="1200">
          <a:solidFill>
            <a:schemeClr val="tx1"/>
          </a:solidFill>
          <a:latin typeface="+mn-lt"/>
          <a:ea typeface="+mn-ea"/>
          <a:cs typeface="+mn-cs"/>
        </a:defRPr>
      </a:lvl5pPr>
      <a:lvl6pPr marL="2274721" algn="l" defTabSz="454944" rtl="0" eaLnBrk="1" latinLnBrk="0" hangingPunct="1">
        <a:defRPr sz="1800" kern="1200">
          <a:solidFill>
            <a:schemeClr val="tx1"/>
          </a:solidFill>
          <a:latin typeface="+mn-lt"/>
          <a:ea typeface="+mn-ea"/>
          <a:cs typeface="+mn-cs"/>
        </a:defRPr>
      </a:lvl6pPr>
      <a:lvl7pPr marL="2729668" algn="l" defTabSz="454944" rtl="0" eaLnBrk="1" latinLnBrk="0" hangingPunct="1">
        <a:defRPr sz="1800" kern="1200">
          <a:solidFill>
            <a:schemeClr val="tx1"/>
          </a:solidFill>
          <a:latin typeface="+mn-lt"/>
          <a:ea typeface="+mn-ea"/>
          <a:cs typeface="+mn-cs"/>
        </a:defRPr>
      </a:lvl7pPr>
      <a:lvl8pPr marL="3184614" algn="l" defTabSz="454944" rtl="0" eaLnBrk="1" latinLnBrk="0" hangingPunct="1">
        <a:defRPr sz="1800" kern="1200">
          <a:solidFill>
            <a:schemeClr val="tx1"/>
          </a:solidFill>
          <a:latin typeface="+mn-lt"/>
          <a:ea typeface="+mn-ea"/>
          <a:cs typeface="+mn-cs"/>
        </a:defRPr>
      </a:lvl8pPr>
      <a:lvl9pPr marL="3639563" algn="l" defTabSz="454944"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338" name="Image 6" descr="fond_diapos.gif"/>
          <p:cNvPicPr>
            <a:picLocks noChangeAspect="1"/>
          </p:cNvPicPr>
          <p:nvPr userDrawn="1"/>
        </p:nvPicPr>
        <p:blipFill>
          <a:blip r:embed="rId14"/>
          <a:srcRect/>
          <a:stretch>
            <a:fillRect/>
          </a:stretch>
        </p:blipFill>
        <p:spPr bwMode="auto">
          <a:xfrm>
            <a:off x="0" y="0"/>
            <a:ext cx="9144000" cy="6858000"/>
          </a:xfrm>
          <a:prstGeom prst="rect">
            <a:avLst/>
          </a:prstGeom>
          <a:noFill/>
          <a:ln w="9525">
            <a:noFill/>
            <a:miter lim="800000"/>
            <a:headEnd/>
            <a:tailEnd/>
          </a:ln>
        </p:spPr>
      </p:pic>
      <p:sp>
        <p:nvSpPr>
          <p:cNvPr id="14339" name="Espace réservé du titre 1"/>
          <p:cNvSpPr>
            <a:spLocks noGrp="1"/>
          </p:cNvSpPr>
          <p:nvPr>
            <p:ph type="title"/>
          </p:nvPr>
        </p:nvSpPr>
        <p:spPr bwMode="auto">
          <a:xfrm>
            <a:off x="1041400" y="1008072"/>
            <a:ext cx="7543800" cy="973137"/>
          </a:xfrm>
          <a:prstGeom prst="rect">
            <a:avLst/>
          </a:prstGeom>
          <a:noFill/>
          <a:ln w="9525">
            <a:noFill/>
            <a:miter lim="800000"/>
            <a:headEnd/>
            <a:tailEnd/>
          </a:ln>
        </p:spPr>
        <p:txBody>
          <a:bodyPr vert="horz" wrap="square" lIns="90989" tIns="45497" rIns="90989" bIns="45497" numCol="1" anchor="t" anchorCtr="0" compatLnSpc="1">
            <a:prstTxWarp prst="textNoShape">
              <a:avLst/>
            </a:prstTxWarp>
          </a:bodyPr>
          <a:lstStyle/>
          <a:p>
            <a:pPr lvl="0"/>
            <a:r>
              <a:rPr lang="fr-FR" smtClean="0"/>
              <a:t>Cliquez et modifiez le titre</a:t>
            </a:r>
          </a:p>
        </p:txBody>
      </p:sp>
      <p:sp>
        <p:nvSpPr>
          <p:cNvPr id="4" name="Espace réservé de la date 3"/>
          <p:cNvSpPr>
            <a:spLocks noGrp="1"/>
          </p:cNvSpPr>
          <p:nvPr>
            <p:ph type="dt" sz="half" idx="2"/>
          </p:nvPr>
        </p:nvSpPr>
        <p:spPr>
          <a:xfrm>
            <a:off x="7402513" y="0"/>
            <a:ext cx="1741487" cy="565150"/>
          </a:xfrm>
          <a:prstGeom prst="rect">
            <a:avLst/>
          </a:prstGeom>
        </p:spPr>
        <p:txBody>
          <a:bodyPr vert="horz" lIns="90989" tIns="45497" rIns="90989" bIns="45497" rtlCol="0" anchor="b"/>
          <a:lstStyle>
            <a:lvl1pPr algn="ctr" fontAlgn="auto">
              <a:spcBef>
                <a:spcPts val="0"/>
              </a:spcBef>
              <a:spcAft>
                <a:spcPts val="0"/>
              </a:spcAft>
              <a:defRPr sz="1000">
                <a:solidFill>
                  <a:schemeClr val="tx1">
                    <a:tint val="75000"/>
                  </a:schemeClr>
                </a:solidFill>
                <a:latin typeface="Verdana"/>
                <a:cs typeface="Verdana"/>
              </a:defRPr>
            </a:lvl1pPr>
          </a:lstStyle>
          <a:p>
            <a:pPr defTabSz="454944">
              <a:defRPr/>
            </a:pPr>
            <a:fld id="{A7F34F9F-E522-4A7B-8B0A-8C6DFCBECAE3}" type="datetime1">
              <a:rPr lang="fr-FR" smtClean="0">
                <a:solidFill>
                  <a:srgbClr val="000000">
                    <a:tint val="75000"/>
                  </a:srgbClr>
                </a:solidFill>
              </a:rPr>
              <a:pPr defTabSz="454944">
                <a:defRPr/>
              </a:pPr>
              <a:t>18/04/2014</a:t>
            </a:fld>
            <a:endParaRPr lang="fr-FR">
              <a:solidFill>
                <a:srgbClr val="000000">
                  <a:tint val="75000"/>
                </a:srgbClr>
              </a:solidFill>
            </a:endParaRPr>
          </a:p>
        </p:txBody>
      </p:sp>
      <p:sp>
        <p:nvSpPr>
          <p:cNvPr id="5" name="Espace réservé du pied de page 4"/>
          <p:cNvSpPr>
            <a:spLocks noGrp="1"/>
          </p:cNvSpPr>
          <p:nvPr>
            <p:ph type="ftr" sz="quarter" idx="3"/>
          </p:nvPr>
        </p:nvSpPr>
        <p:spPr>
          <a:xfrm>
            <a:off x="3292475" y="0"/>
            <a:ext cx="4110038" cy="565150"/>
          </a:xfrm>
          <a:prstGeom prst="rect">
            <a:avLst/>
          </a:prstGeom>
        </p:spPr>
        <p:txBody>
          <a:bodyPr vert="horz" lIns="90989" tIns="45497" rIns="90989" bIns="45497" rtlCol="0" anchor="ctr"/>
          <a:lstStyle>
            <a:lvl1pPr algn="l" fontAlgn="auto">
              <a:spcBef>
                <a:spcPts val="0"/>
              </a:spcBef>
              <a:spcAft>
                <a:spcPts val="0"/>
              </a:spcAft>
              <a:defRPr sz="1000" b="1">
                <a:solidFill>
                  <a:srgbClr val="FFFFFF"/>
                </a:solidFill>
                <a:latin typeface="Verdana"/>
                <a:cs typeface="Verdana"/>
              </a:defRPr>
            </a:lvl1pPr>
          </a:lstStyle>
          <a:p>
            <a:pPr defTabSz="454944">
              <a:defRPr/>
            </a:pPr>
            <a:r>
              <a:rPr lang="fr-FR" smtClean="0"/>
              <a:t>Titre de la Présentation </a:t>
            </a:r>
          </a:p>
          <a:p>
            <a:pPr defTabSz="454944">
              <a:defRPr/>
            </a:pPr>
            <a:r>
              <a:rPr lang="fr-FR" smtClean="0"/>
              <a:t>&gt; Titre de la partie</a:t>
            </a:r>
            <a:endParaRPr lang="fr-FR"/>
          </a:p>
        </p:txBody>
      </p:sp>
      <p:sp>
        <p:nvSpPr>
          <p:cNvPr id="6" name="Espace réservé du numéro de diapositive 5"/>
          <p:cNvSpPr>
            <a:spLocks noGrp="1"/>
          </p:cNvSpPr>
          <p:nvPr>
            <p:ph type="sldNum" sz="quarter" idx="4"/>
          </p:nvPr>
        </p:nvSpPr>
        <p:spPr>
          <a:xfrm>
            <a:off x="2152650" y="6721516"/>
            <a:ext cx="4826000" cy="136525"/>
          </a:xfrm>
          <a:prstGeom prst="rect">
            <a:avLst/>
          </a:prstGeom>
        </p:spPr>
        <p:txBody>
          <a:bodyPr vert="horz" lIns="90989" tIns="45497" rIns="90989" bIns="45497" rtlCol="0" anchor="ctr"/>
          <a:lstStyle>
            <a:lvl1pPr algn="ctr" fontAlgn="auto">
              <a:spcBef>
                <a:spcPts val="0"/>
              </a:spcBef>
              <a:spcAft>
                <a:spcPts val="0"/>
              </a:spcAft>
              <a:defRPr sz="1000" b="1">
                <a:solidFill>
                  <a:schemeClr val="bg1"/>
                </a:solidFill>
                <a:latin typeface="Verdana"/>
                <a:cs typeface="Verdana"/>
              </a:defRPr>
            </a:lvl1pPr>
          </a:lstStyle>
          <a:p>
            <a:pPr defTabSz="454944">
              <a:defRPr/>
            </a:pPr>
            <a:fld id="{4DF3218D-3ECD-4F8C-B18B-16DB97FDA444}" type="slidenum">
              <a:rPr lang="fr-FR" smtClean="0">
                <a:solidFill>
                  <a:prstClr val="white"/>
                </a:solidFill>
              </a:rPr>
              <a:pPr defTabSz="454944">
                <a:defRPr/>
              </a:pPr>
              <a:t>‹N°›</a:t>
            </a:fld>
            <a:endParaRPr lang="fr-FR" dirty="0">
              <a:solidFill>
                <a:prstClr val="white"/>
              </a:solidFill>
            </a:endParaRPr>
          </a:p>
        </p:txBody>
      </p:sp>
      <p:sp>
        <p:nvSpPr>
          <p:cNvPr id="14343" name="Espace réservé du texte 2"/>
          <p:cNvSpPr>
            <a:spLocks noGrp="1"/>
          </p:cNvSpPr>
          <p:nvPr>
            <p:ph type="body" idx="1"/>
          </p:nvPr>
        </p:nvSpPr>
        <p:spPr bwMode="auto">
          <a:xfrm>
            <a:off x="1041400" y="1981200"/>
            <a:ext cx="7543800" cy="4559300"/>
          </a:xfrm>
          <a:prstGeom prst="rect">
            <a:avLst/>
          </a:prstGeom>
          <a:noFill/>
          <a:ln w="9525">
            <a:noFill/>
            <a:miter lim="800000"/>
            <a:headEnd/>
            <a:tailEnd/>
          </a:ln>
        </p:spPr>
        <p:txBody>
          <a:bodyPr vert="horz" wrap="square" lIns="90989" tIns="45497" rIns="90989" bIns="45497"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Tree>
    <p:extLst>
      <p:ext uri="{BB962C8B-B14F-4D97-AF65-F5344CB8AC3E}">
        <p14:creationId xmlns:p14="http://schemas.microsoft.com/office/powerpoint/2010/main" val="1424022039"/>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 id="2147483986" r:id="rId12"/>
  </p:sldLayoutIdLst>
  <mc:AlternateContent xmlns:mc="http://schemas.openxmlformats.org/markup-compatibility/2006">
    <mc:Choice xmlns:p14="http://schemas.microsoft.com/office/powerpoint/2010/main" Requires="p14">
      <p:transition p14:dur="0"/>
    </mc:Choice>
    <mc:Fallback>
      <p:transition/>
    </mc:Fallback>
  </mc:AlternateContent>
  <p:hf hdr="0"/>
  <p:txStyles>
    <p:titleStyle>
      <a:lvl1pPr algn="l" defTabSz="454944" rtl="0" eaLnBrk="0" fontAlgn="base" hangingPunct="0">
        <a:spcBef>
          <a:spcPct val="0"/>
        </a:spcBef>
        <a:spcAft>
          <a:spcPct val="0"/>
        </a:spcAft>
        <a:defRPr sz="2600" b="1" kern="1200">
          <a:solidFill>
            <a:srgbClr val="2663B4"/>
          </a:solidFill>
          <a:latin typeface="Verdana"/>
          <a:ea typeface="+mj-ea"/>
          <a:cs typeface="Verdana"/>
        </a:defRPr>
      </a:lvl1pPr>
      <a:lvl2pPr algn="l" defTabSz="454944" rtl="0" eaLnBrk="0" fontAlgn="base" hangingPunct="0">
        <a:spcBef>
          <a:spcPct val="0"/>
        </a:spcBef>
        <a:spcAft>
          <a:spcPct val="0"/>
        </a:spcAft>
        <a:defRPr sz="2600" b="1">
          <a:solidFill>
            <a:srgbClr val="2663B4"/>
          </a:solidFill>
          <a:latin typeface="Verdana" pitchFamily="34" charset="0"/>
        </a:defRPr>
      </a:lvl2pPr>
      <a:lvl3pPr algn="l" defTabSz="454944" rtl="0" eaLnBrk="0" fontAlgn="base" hangingPunct="0">
        <a:spcBef>
          <a:spcPct val="0"/>
        </a:spcBef>
        <a:spcAft>
          <a:spcPct val="0"/>
        </a:spcAft>
        <a:defRPr sz="2600" b="1">
          <a:solidFill>
            <a:srgbClr val="2663B4"/>
          </a:solidFill>
          <a:latin typeface="Verdana" pitchFamily="34" charset="0"/>
        </a:defRPr>
      </a:lvl3pPr>
      <a:lvl4pPr algn="l" defTabSz="454944" rtl="0" eaLnBrk="0" fontAlgn="base" hangingPunct="0">
        <a:spcBef>
          <a:spcPct val="0"/>
        </a:spcBef>
        <a:spcAft>
          <a:spcPct val="0"/>
        </a:spcAft>
        <a:defRPr sz="2600" b="1">
          <a:solidFill>
            <a:srgbClr val="2663B4"/>
          </a:solidFill>
          <a:latin typeface="Verdana" pitchFamily="34" charset="0"/>
        </a:defRPr>
      </a:lvl4pPr>
      <a:lvl5pPr algn="l" defTabSz="454944" rtl="0" eaLnBrk="0" fontAlgn="base" hangingPunct="0">
        <a:spcBef>
          <a:spcPct val="0"/>
        </a:spcBef>
        <a:spcAft>
          <a:spcPct val="0"/>
        </a:spcAft>
        <a:defRPr sz="2600" b="1">
          <a:solidFill>
            <a:srgbClr val="2663B4"/>
          </a:solidFill>
          <a:latin typeface="Verdana" pitchFamily="34" charset="0"/>
        </a:defRPr>
      </a:lvl5pPr>
      <a:lvl6pPr marL="454944" algn="l" defTabSz="454944" rtl="0" fontAlgn="base">
        <a:spcBef>
          <a:spcPct val="0"/>
        </a:spcBef>
        <a:spcAft>
          <a:spcPct val="0"/>
        </a:spcAft>
        <a:defRPr sz="2600" b="1">
          <a:solidFill>
            <a:srgbClr val="2663B4"/>
          </a:solidFill>
          <a:latin typeface="Verdana" pitchFamily="34" charset="0"/>
        </a:defRPr>
      </a:lvl6pPr>
      <a:lvl7pPr marL="909891" algn="l" defTabSz="454944" rtl="0" fontAlgn="base">
        <a:spcBef>
          <a:spcPct val="0"/>
        </a:spcBef>
        <a:spcAft>
          <a:spcPct val="0"/>
        </a:spcAft>
        <a:defRPr sz="2600" b="1">
          <a:solidFill>
            <a:srgbClr val="2663B4"/>
          </a:solidFill>
          <a:latin typeface="Verdana" pitchFamily="34" charset="0"/>
        </a:defRPr>
      </a:lvl7pPr>
      <a:lvl8pPr marL="1364836" algn="l" defTabSz="454944" rtl="0" fontAlgn="base">
        <a:spcBef>
          <a:spcPct val="0"/>
        </a:spcBef>
        <a:spcAft>
          <a:spcPct val="0"/>
        </a:spcAft>
        <a:defRPr sz="2600" b="1">
          <a:solidFill>
            <a:srgbClr val="2663B4"/>
          </a:solidFill>
          <a:latin typeface="Verdana" pitchFamily="34" charset="0"/>
        </a:defRPr>
      </a:lvl8pPr>
      <a:lvl9pPr marL="1819780" algn="l" defTabSz="454944" rtl="0" fontAlgn="base">
        <a:spcBef>
          <a:spcPct val="0"/>
        </a:spcBef>
        <a:spcAft>
          <a:spcPct val="0"/>
        </a:spcAft>
        <a:defRPr sz="2600" b="1">
          <a:solidFill>
            <a:srgbClr val="2663B4"/>
          </a:solidFill>
          <a:latin typeface="Verdana" pitchFamily="34" charset="0"/>
        </a:defRPr>
      </a:lvl9pPr>
    </p:titleStyle>
    <p:bodyStyle>
      <a:lvl1pPr marL="341210" indent="-341210" algn="l" defTabSz="454944" rtl="0" eaLnBrk="0" fontAlgn="base" hangingPunct="0">
        <a:spcBef>
          <a:spcPct val="20000"/>
        </a:spcBef>
        <a:spcAft>
          <a:spcPct val="0"/>
        </a:spcAft>
        <a:buFont typeface="Arial" charset="0"/>
        <a:buChar char="•"/>
        <a:defRPr sz="1400" b="1" kern="1200">
          <a:solidFill>
            <a:schemeClr val="tx1"/>
          </a:solidFill>
          <a:latin typeface="Verdana"/>
          <a:ea typeface="+mn-ea"/>
          <a:cs typeface="Verdana"/>
        </a:defRPr>
      </a:lvl1pPr>
      <a:lvl2pPr marL="796156" indent="-341210" algn="l" defTabSz="454944" rtl="0" eaLnBrk="0" fontAlgn="base" hangingPunct="0">
        <a:spcBef>
          <a:spcPct val="20000"/>
        </a:spcBef>
        <a:spcAft>
          <a:spcPct val="0"/>
        </a:spcAft>
        <a:buClr>
          <a:srgbClr val="AFB1A5"/>
        </a:buClr>
        <a:buAutoNum type="circleNumDbPlain"/>
        <a:defRPr sz="1400" kern="1200">
          <a:solidFill>
            <a:schemeClr val="tx1"/>
          </a:solidFill>
          <a:latin typeface="Verdana"/>
          <a:ea typeface="+mn-ea"/>
          <a:cs typeface="Verdana"/>
        </a:defRPr>
      </a:lvl2pPr>
      <a:lvl3pPr marL="1194232" indent="-284339" algn="l" defTabSz="454944" rtl="0" eaLnBrk="0" fontAlgn="base" hangingPunct="0">
        <a:spcBef>
          <a:spcPct val="20000"/>
        </a:spcBef>
        <a:spcAft>
          <a:spcPct val="0"/>
        </a:spcAft>
        <a:buClr>
          <a:srgbClr val="AFB1A5"/>
        </a:buClr>
        <a:buSzPct val="100000"/>
        <a:buFont typeface="Wingdings" pitchFamily="2" charset="2"/>
        <a:buChar char=""/>
        <a:defRPr sz="1400" kern="1200">
          <a:solidFill>
            <a:schemeClr val="tx1"/>
          </a:solidFill>
          <a:latin typeface="Verdana"/>
          <a:ea typeface="+mn-ea"/>
          <a:cs typeface="Verdana"/>
        </a:defRPr>
      </a:lvl3pPr>
      <a:lvl4pPr marL="1649164" indent="-284339" algn="l" defTabSz="454944" rtl="0" eaLnBrk="0" fontAlgn="base" hangingPunct="0">
        <a:spcBef>
          <a:spcPct val="20000"/>
        </a:spcBef>
        <a:spcAft>
          <a:spcPct val="0"/>
        </a:spcAft>
        <a:buClr>
          <a:srgbClr val="AFB1A5"/>
        </a:buClr>
        <a:buFont typeface="Lucida Grande"/>
        <a:buChar char="●"/>
        <a:defRPr sz="1400" kern="1200">
          <a:solidFill>
            <a:schemeClr val="tx1"/>
          </a:solidFill>
          <a:latin typeface="Verdana"/>
          <a:ea typeface="+mn-ea"/>
          <a:cs typeface="Verdana"/>
        </a:defRPr>
      </a:lvl4pPr>
      <a:lvl5pPr marL="2047252" indent="-227477" algn="l" defTabSz="454944" rtl="0" eaLnBrk="0" fontAlgn="base" hangingPunct="0">
        <a:spcBef>
          <a:spcPct val="20000"/>
        </a:spcBef>
        <a:spcAft>
          <a:spcPct val="0"/>
        </a:spcAft>
        <a:buClr>
          <a:srgbClr val="AFB1A5"/>
        </a:buClr>
        <a:buFont typeface="Arial" charset="0"/>
        <a:buChar char="•"/>
        <a:defRPr sz="1400" kern="1200">
          <a:solidFill>
            <a:schemeClr val="tx1"/>
          </a:solidFill>
          <a:latin typeface="Verdana"/>
          <a:ea typeface="+mn-ea"/>
          <a:cs typeface="Verdana"/>
        </a:defRPr>
      </a:lvl5pPr>
      <a:lvl6pPr marL="2502198" indent="-227477" algn="l" defTabSz="454944" rtl="0" eaLnBrk="1" latinLnBrk="0" hangingPunct="1">
        <a:spcBef>
          <a:spcPct val="20000"/>
        </a:spcBef>
        <a:buFont typeface="Arial"/>
        <a:buChar char="•"/>
        <a:defRPr sz="2000" kern="1200">
          <a:solidFill>
            <a:schemeClr val="tx1"/>
          </a:solidFill>
          <a:latin typeface="+mn-lt"/>
          <a:ea typeface="+mn-ea"/>
          <a:cs typeface="+mn-cs"/>
        </a:defRPr>
      </a:lvl6pPr>
      <a:lvl7pPr marL="2957143" indent="-227477" algn="l" defTabSz="454944" rtl="0" eaLnBrk="1" latinLnBrk="0" hangingPunct="1">
        <a:spcBef>
          <a:spcPct val="20000"/>
        </a:spcBef>
        <a:buFont typeface="Arial"/>
        <a:buChar char="•"/>
        <a:defRPr sz="2000" kern="1200">
          <a:solidFill>
            <a:schemeClr val="tx1"/>
          </a:solidFill>
          <a:latin typeface="+mn-lt"/>
          <a:ea typeface="+mn-ea"/>
          <a:cs typeface="+mn-cs"/>
        </a:defRPr>
      </a:lvl7pPr>
      <a:lvl8pPr marL="3412083" indent="-227477" algn="l" defTabSz="454944" rtl="0" eaLnBrk="1" latinLnBrk="0" hangingPunct="1">
        <a:spcBef>
          <a:spcPct val="20000"/>
        </a:spcBef>
        <a:buFont typeface="Arial"/>
        <a:buChar char="•"/>
        <a:defRPr sz="2000" kern="1200">
          <a:solidFill>
            <a:schemeClr val="tx1"/>
          </a:solidFill>
          <a:latin typeface="+mn-lt"/>
          <a:ea typeface="+mn-ea"/>
          <a:cs typeface="+mn-cs"/>
        </a:defRPr>
      </a:lvl8pPr>
      <a:lvl9pPr marL="3867032" indent="-227477" algn="l" defTabSz="45494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4944" rtl="0" eaLnBrk="1" latinLnBrk="0" hangingPunct="1">
        <a:defRPr sz="1800" kern="1200">
          <a:solidFill>
            <a:schemeClr val="tx1"/>
          </a:solidFill>
          <a:latin typeface="+mn-lt"/>
          <a:ea typeface="+mn-ea"/>
          <a:cs typeface="+mn-cs"/>
        </a:defRPr>
      </a:lvl1pPr>
      <a:lvl2pPr marL="454944" algn="l" defTabSz="454944" rtl="0" eaLnBrk="1" latinLnBrk="0" hangingPunct="1">
        <a:defRPr sz="1800" kern="1200">
          <a:solidFill>
            <a:schemeClr val="tx1"/>
          </a:solidFill>
          <a:latin typeface="+mn-lt"/>
          <a:ea typeface="+mn-ea"/>
          <a:cs typeface="+mn-cs"/>
        </a:defRPr>
      </a:lvl2pPr>
      <a:lvl3pPr marL="909891" algn="l" defTabSz="454944" rtl="0" eaLnBrk="1" latinLnBrk="0" hangingPunct="1">
        <a:defRPr sz="1800" kern="1200">
          <a:solidFill>
            <a:schemeClr val="tx1"/>
          </a:solidFill>
          <a:latin typeface="+mn-lt"/>
          <a:ea typeface="+mn-ea"/>
          <a:cs typeface="+mn-cs"/>
        </a:defRPr>
      </a:lvl3pPr>
      <a:lvl4pPr marL="1364836" algn="l" defTabSz="454944" rtl="0" eaLnBrk="1" latinLnBrk="0" hangingPunct="1">
        <a:defRPr sz="1800" kern="1200">
          <a:solidFill>
            <a:schemeClr val="tx1"/>
          </a:solidFill>
          <a:latin typeface="+mn-lt"/>
          <a:ea typeface="+mn-ea"/>
          <a:cs typeface="+mn-cs"/>
        </a:defRPr>
      </a:lvl4pPr>
      <a:lvl5pPr marL="1819780" algn="l" defTabSz="454944" rtl="0" eaLnBrk="1" latinLnBrk="0" hangingPunct="1">
        <a:defRPr sz="1800" kern="1200">
          <a:solidFill>
            <a:schemeClr val="tx1"/>
          </a:solidFill>
          <a:latin typeface="+mn-lt"/>
          <a:ea typeface="+mn-ea"/>
          <a:cs typeface="+mn-cs"/>
        </a:defRPr>
      </a:lvl5pPr>
      <a:lvl6pPr marL="2274721" algn="l" defTabSz="454944" rtl="0" eaLnBrk="1" latinLnBrk="0" hangingPunct="1">
        <a:defRPr sz="1800" kern="1200">
          <a:solidFill>
            <a:schemeClr val="tx1"/>
          </a:solidFill>
          <a:latin typeface="+mn-lt"/>
          <a:ea typeface="+mn-ea"/>
          <a:cs typeface="+mn-cs"/>
        </a:defRPr>
      </a:lvl6pPr>
      <a:lvl7pPr marL="2729668" algn="l" defTabSz="454944" rtl="0" eaLnBrk="1" latinLnBrk="0" hangingPunct="1">
        <a:defRPr sz="1800" kern="1200">
          <a:solidFill>
            <a:schemeClr val="tx1"/>
          </a:solidFill>
          <a:latin typeface="+mn-lt"/>
          <a:ea typeface="+mn-ea"/>
          <a:cs typeface="+mn-cs"/>
        </a:defRPr>
      </a:lvl7pPr>
      <a:lvl8pPr marL="3184614" algn="l" defTabSz="454944" rtl="0" eaLnBrk="1" latinLnBrk="0" hangingPunct="1">
        <a:defRPr sz="1800" kern="1200">
          <a:solidFill>
            <a:schemeClr val="tx1"/>
          </a:solidFill>
          <a:latin typeface="+mn-lt"/>
          <a:ea typeface="+mn-ea"/>
          <a:cs typeface="+mn-cs"/>
        </a:defRPr>
      </a:lvl8pPr>
      <a:lvl9pPr marL="3639563" algn="l" defTabSz="454944"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338" name="Image 6" descr="fond_diapos.gif"/>
          <p:cNvPicPr>
            <a:picLocks noChangeAspect="1"/>
          </p:cNvPicPr>
          <p:nvPr userDrawn="1"/>
        </p:nvPicPr>
        <p:blipFill>
          <a:blip r:embed="rId14"/>
          <a:srcRect/>
          <a:stretch>
            <a:fillRect/>
          </a:stretch>
        </p:blipFill>
        <p:spPr bwMode="auto">
          <a:xfrm>
            <a:off x="0" y="0"/>
            <a:ext cx="9144000" cy="6858000"/>
          </a:xfrm>
          <a:prstGeom prst="rect">
            <a:avLst/>
          </a:prstGeom>
          <a:noFill/>
          <a:ln w="9525">
            <a:noFill/>
            <a:miter lim="800000"/>
            <a:headEnd/>
            <a:tailEnd/>
          </a:ln>
        </p:spPr>
      </p:pic>
      <p:sp>
        <p:nvSpPr>
          <p:cNvPr id="14339" name="Espace réservé du titre 1"/>
          <p:cNvSpPr>
            <a:spLocks noGrp="1"/>
          </p:cNvSpPr>
          <p:nvPr>
            <p:ph type="title"/>
          </p:nvPr>
        </p:nvSpPr>
        <p:spPr bwMode="auto">
          <a:xfrm>
            <a:off x="1041400" y="1008072"/>
            <a:ext cx="7543800" cy="973137"/>
          </a:xfrm>
          <a:prstGeom prst="rect">
            <a:avLst/>
          </a:prstGeom>
          <a:noFill/>
          <a:ln w="9525">
            <a:noFill/>
            <a:miter lim="800000"/>
            <a:headEnd/>
            <a:tailEnd/>
          </a:ln>
        </p:spPr>
        <p:txBody>
          <a:bodyPr vert="horz" wrap="square" lIns="90989" tIns="45497" rIns="90989" bIns="45497" numCol="1" anchor="t" anchorCtr="0" compatLnSpc="1">
            <a:prstTxWarp prst="textNoShape">
              <a:avLst/>
            </a:prstTxWarp>
          </a:bodyPr>
          <a:lstStyle/>
          <a:p>
            <a:pPr lvl="0"/>
            <a:r>
              <a:rPr lang="fr-FR" smtClean="0"/>
              <a:t>Cliquez et modifiez le titre</a:t>
            </a:r>
          </a:p>
        </p:txBody>
      </p:sp>
      <p:sp>
        <p:nvSpPr>
          <p:cNvPr id="4" name="Espace réservé de la date 3"/>
          <p:cNvSpPr>
            <a:spLocks noGrp="1"/>
          </p:cNvSpPr>
          <p:nvPr>
            <p:ph type="dt" sz="half" idx="2"/>
          </p:nvPr>
        </p:nvSpPr>
        <p:spPr>
          <a:xfrm>
            <a:off x="7402513" y="0"/>
            <a:ext cx="1741487" cy="565150"/>
          </a:xfrm>
          <a:prstGeom prst="rect">
            <a:avLst/>
          </a:prstGeom>
        </p:spPr>
        <p:txBody>
          <a:bodyPr vert="horz" lIns="90989" tIns="45497" rIns="90989" bIns="45497" rtlCol="0" anchor="b"/>
          <a:lstStyle>
            <a:lvl1pPr algn="ctr" fontAlgn="auto">
              <a:spcBef>
                <a:spcPts val="0"/>
              </a:spcBef>
              <a:spcAft>
                <a:spcPts val="0"/>
              </a:spcAft>
              <a:defRPr sz="1000">
                <a:solidFill>
                  <a:schemeClr val="tx1">
                    <a:tint val="75000"/>
                  </a:schemeClr>
                </a:solidFill>
                <a:latin typeface="Verdana"/>
                <a:cs typeface="Verdana"/>
              </a:defRPr>
            </a:lvl1pPr>
          </a:lstStyle>
          <a:p>
            <a:pPr defTabSz="454944">
              <a:defRPr/>
            </a:pPr>
            <a:fld id="{A7F34F9F-E522-4A7B-8B0A-8C6DFCBECAE3}" type="datetime1">
              <a:rPr lang="fr-FR" smtClean="0">
                <a:solidFill>
                  <a:srgbClr val="000000">
                    <a:tint val="75000"/>
                  </a:srgbClr>
                </a:solidFill>
              </a:rPr>
              <a:pPr defTabSz="454944">
                <a:defRPr/>
              </a:pPr>
              <a:t>18/04/2014</a:t>
            </a:fld>
            <a:endParaRPr lang="fr-FR">
              <a:solidFill>
                <a:srgbClr val="000000">
                  <a:tint val="75000"/>
                </a:srgbClr>
              </a:solidFill>
            </a:endParaRPr>
          </a:p>
        </p:txBody>
      </p:sp>
      <p:sp>
        <p:nvSpPr>
          <p:cNvPr id="5" name="Espace réservé du pied de page 4"/>
          <p:cNvSpPr>
            <a:spLocks noGrp="1"/>
          </p:cNvSpPr>
          <p:nvPr>
            <p:ph type="ftr" sz="quarter" idx="3"/>
          </p:nvPr>
        </p:nvSpPr>
        <p:spPr>
          <a:xfrm>
            <a:off x="3292475" y="0"/>
            <a:ext cx="4110038" cy="565150"/>
          </a:xfrm>
          <a:prstGeom prst="rect">
            <a:avLst/>
          </a:prstGeom>
        </p:spPr>
        <p:txBody>
          <a:bodyPr vert="horz" lIns="90989" tIns="45497" rIns="90989" bIns="45497" rtlCol="0" anchor="ctr"/>
          <a:lstStyle>
            <a:lvl1pPr algn="l" fontAlgn="auto">
              <a:spcBef>
                <a:spcPts val="0"/>
              </a:spcBef>
              <a:spcAft>
                <a:spcPts val="0"/>
              </a:spcAft>
              <a:defRPr sz="1000" b="1">
                <a:solidFill>
                  <a:srgbClr val="FFFFFF"/>
                </a:solidFill>
                <a:latin typeface="Verdana"/>
                <a:cs typeface="Verdana"/>
              </a:defRPr>
            </a:lvl1pPr>
          </a:lstStyle>
          <a:p>
            <a:pPr defTabSz="454944">
              <a:defRPr/>
            </a:pPr>
            <a:r>
              <a:rPr lang="fr-FR" smtClean="0"/>
              <a:t>Titre de la Présentation </a:t>
            </a:r>
          </a:p>
          <a:p>
            <a:pPr defTabSz="454944">
              <a:defRPr/>
            </a:pPr>
            <a:r>
              <a:rPr lang="fr-FR" smtClean="0"/>
              <a:t>&gt; Titre de la partie</a:t>
            </a:r>
            <a:endParaRPr lang="fr-FR"/>
          </a:p>
        </p:txBody>
      </p:sp>
      <p:sp>
        <p:nvSpPr>
          <p:cNvPr id="6" name="Espace réservé du numéro de diapositive 5"/>
          <p:cNvSpPr>
            <a:spLocks noGrp="1"/>
          </p:cNvSpPr>
          <p:nvPr>
            <p:ph type="sldNum" sz="quarter" idx="4"/>
          </p:nvPr>
        </p:nvSpPr>
        <p:spPr>
          <a:xfrm>
            <a:off x="2152650" y="6721516"/>
            <a:ext cx="4826000" cy="136525"/>
          </a:xfrm>
          <a:prstGeom prst="rect">
            <a:avLst/>
          </a:prstGeom>
        </p:spPr>
        <p:txBody>
          <a:bodyPr vert="horz" lIns="90989" tIns="45497" rIns="90989" bIns="45497" rtlCol="0" anchor="ctr"/>
          <a:lstStyle>
            <a:lvl1pPr algn="ctr" fontAlgn="auto">
              <a:spcBef>
                <a:spcPts val="0"/>
              </a:spcBef>
              <a:spcAft>
                <a:spcPts val="0"/>
              </a:spcAft>
              <a:defRPr sz="1000" b="1">
                <a:solidFill>
                  <a:schemeClr val="bg1"/>
                </a:solidFill>
                <a:latin typeface="Verdana"/>
                <a:cs typeface="Verdana"/>
              </a:defRPr>
            </a:lvl1pPr>
          </a:lstStyle>
          <a:p>
            <a:pPr defTabSz="454944">
              <a:defRPr/>
            </a:pPr>
            <a:fld id="{4DF3218D-3ECD-4F8C-B18B-16DB97FDA444}" type="slidenum">
              <a:rPr lang="fr-FR" smtClean="0">
                <a:solidFill>
                  <a:prstClr val="white"/>
                </a:solidFill>
              </a:rPr>
              <a:pPr defTabSz="454944">
                <a:defRPr/>
              </a:pPr>
              <a:t>‹N°›</a:t>
            </a:fld>
            <a:endParaRPr lang="fr-FR" dirty="0">
              <a:solidFill>
                <a:prstClr val="white"/>
              </a:solidFill>
            </a:endParaRPr>
          </a:p>
        </p:txBody>
      </p:sp>
      <p:sp>
        <p:nvSpPr>
          <p:cNvPr id="14343" name="Espace réservé du texte 2"/>
          <p:cNvSpPr>
            <a:spLocks noGrp="1"/>
          </p:cNvSpPr>
          <p:nvPr>
            <p:ph type="body" idx="1"/>
          </p:nvPr>
        </p:nvSpPr>
        <p:spPr bwMode="auto">
          <a:xfrm>
            <a:off x="1041400" y="1981200"/>
            <a:ext cx="7543800" cy="4559300"/>
          </a:xfrm>
          <a:prstGeom prst="rect">
            <a:avLst/>
          </a:prstGeom>
          <a:noFill/>
          <a:ln w="9525">
            <a:noFill/>
            <a:miter lim="800000"/>
            <a:headEnd/>
            <a:tailEnd/>
          </a:ln>
        </p:spPr>
        <p:txBody>
          <a:bodyPr vert="horz" wrap="square" lIns="90989" tIns="45497" rIns="90989" bIns="45497"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Tree>
    <p:extLst>
      <p:ext uri="{BB962C8B-B14F-4D97-AF65-F5344CB8AC3E}">
        <p14:creationId xmlns:p14="http://schemas.microsoft.com/office/powerpoint/2010/main" val="1835396652"/>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Lst>
  <mc:AlternateContent xmlns:mc="http://schemas.openxmlformats.org/markup-compatibility/2006">
    <mc:Choice xmlns:p14="http://schemas.microsoft.com/office/powerpoint/2010/main" Requires="p14">
      <p:transition p14:dur="0"/>
    </mc:Choice>
    <mc:Fallback>
      <p:transition/>
    </mc:Fallback>
  </mc:AlternateContent>
  <p:hf hdr="0"/>
  <p:txStyles>
    <p:titleStyle>
      <a:lvl1pPr algn="l" defTabSz="454944" rtl="0" eaLnBrk="0" fontAlgn="base" hangingPunct="0">
        <a:spcBef>
          <a:spcPct val="0"/>
        </a:spcBef>
        <a:spcAft>
          <a:spcPct val="0"/>
        </a:spcAft>
        <a:defRPr sz="2600" b="1" kern="1200">
          <a:solidFill>
            <a:srgbClr val="2663B4"/>
          </a:solidFill>
          <a:latin typeface="Verdana"/>
          <a:ea typeface="+mj-ea"/>
          <a:cs typeface="Verdana"/>
        </a:defRPr>
      </a:lvl1pPr>
      <a:lvl2pPr algn="l" defTabSz="454944" rtl="0" eaLnBrk="0" fontAlgn="base" hangingPunct="0">
        <a:spcBef>
          <a:spcPct val="0"/>
        </a:spcBef>
        <a:spcAft>
          <a:spcPct val="0"/>
        </a:spcAft>
        <a:defRPr sz="2600" b="1">
          <a:solidFill>
            <a:srgbClr val="2663B4"/>
          </a:solidFill>
          <a:latin typeface="Verdana" pitchFamily="34" charset="0"/>
        </a:defRPr>
      </a:lvl2pPr>
      <a:lvl3pPr algn="l" defTabSz="454944" rtl="0" eaLnBrk="0" fontAlgn="base" hangingPunct="0">
        <a:spcBef>
          <a:spcPct val="0"/>
        </a:spcBef>
        <a:spcAft>
          <a:spcPct val="0"/>
        </a:spcAft>
        <a:defRPr sz="2600" b="1">
          <a:solidFill>
            <a:srgbClr val="2663B4"/>
          </a:solidFill>
          <a:latin typeface="Verdana" pitchFamily="34" charset="0"/>
        </a:defRPr>
      </a:lvl3pPr>
      <a:lvl4pPr algn="l" defTabSz="454944" rtl="0" eaLnBrk="0" fontAlgn="base" hangingPunct="0">
        <a:spcBef>
          <a:spcPct val="0"/>
        </a:spcBef>
        <a:spcAft>
          <a:spcPct val="0"/>
        </a:spcAft>
        <a:defRPr sz="2600" b="1">
          <a:solidFill>
            <a:srgbClr val="2663B4"/>
          </a:solidFill>
          <a:latin typeface="Verdana" pitchFamily="34" charset="0"/>
        </a:defRPr>
      </a:lvl4pPr>
      <a:lvl5pPr algn="l" defTabSz="454944" rtl="0" eaLnBrk="0" fontAlgn="base" hangingPunct="0">
        <a:spcBef>
          <a:spcPct val="0"/>
        </a:spcBef>
        <a:spcAft>
          <a:spcPct val="0"/>
        </a:spcAft>
        <a:defRPr sz="2600" b="1">
          <a:solidFill>
            <a:srgbClr val="2663B4"/>
          </a:solidFill>
          <a:latin typeface="Verdana" pitchFamily="34" charset="0"/>
        </a:defRPr>
      </a:lvl5pPr>
      <a:lvl6pPr marL="454944" algn="l" defTabSz="454944" rtl="0" fontAlgn="base">
        <a:spcBef>
          <a:spcPct val="0"/>
        </a:spcBef>
        <a:spcAft>
          <a:spcPct val="0"/>
        </a:spcAft>
        <a:defRPr sz="2600" b="1">
          <a:solidFill>
            <a:srgbClr val="2663B4"/>
          </a:solidFill>
          <a:latin typeface="Verdana" pitchFamily="34" charset="0"/>
        </a:defRPr>
      </a:lvl6pPr>
      <a:lvl7pPr marL="909891" algn="l" defTabSz="454944" rtl="0" fontAlgn="base">
        <a:spcBef>
          <a:spcPct val="0"/>
        </a:spcBef>
        <a:spcAft>
          <a:spcPct val="0"/>
        </a:spcAft>
        <a:defRPr sz="2600" b="1">
          <a:solidFill>
            <a:srgbClr val="2663B4"/>
          </a:solidFill>
          <a:latin typeface="Verdana" pitchFamily="34" charset="0"/>
        </a:defRPr>
      </a:lvl7pPr>
      <a:lvl8pPr marL="1364836" algn="l" defTabSz="454944" rtl="0" fontAlgn="base">
        <a:spcBef>
          <a:spcPct val="0"/>
        </a:spcBef>
        <a:spcAft>
          <a:spcPct val="0"/>
        </a:spcAft>
        <a:defRPr sz="2600" b="1">
          <a:solidFill>
            <a:srgbClr val="2663B4"/>
          </a:solidFill>
          <a:latin typeface="Verdana" pitchFamily="34" charset="0"/>
        </a:defRPr>
      </a:lvl8pPr>
      <a:lvl9pPr marL="1819780" algn="l" defTabSz="454944" rtl="0" fontAlgn="base">
        <a:spcBef>
          <a:spcPct val="0"/>
        </a:spcBef>
        <a:spcAft>
          <a:spcPct val="0"/>
        </a:spcAft>
        <a:defRPr sz="2600" b="1">
          <a:solidFill>
            <a:srgbClr val="2663B4"/>
          </a:solidFill>
          <a:latin typeface="Verdana" pitchFamily="34" charset="0"/>
        </a:defRPr>
      </a:lvl9pPr>
    </p:titleStyle>
    <p:bodyStyle>
      <a:lvl1pPr marL="341210" indent="-341210" algn="l" defTabSz="454944" rtl="0" eaLnBrk="0" fontAlgn="base" hangingPunct="0">
        <a:spcBef>
          <a:spcPct val="20000"/>
        </a:spcBef>
        <a:spcAft>
          <a:spcPct val="0"/>
        </a:spcAft>
        <a:buFont typeface="Arial" charset="0"/>
        <a:buChar char="•"/>
        <a:defRPr sz="1400" b="1" kern="1200">
          <a:solidFill>
            <a:schemeClr val="tx1"/>
          </a:solidFill>
          <a:latin typeface="Verdana"/>
          <a:ea typeface="+mn-ea"/>
          <a:cs typeface="Verdana"/>
        </a:defRPr>
      </a:lvl1pPr>
      <a:lvl2pPr marL="796156" indent="-341210" algn="l" defTabSz="454944" rtl="0" eaLnBrk="0" fontAlgn="base" hangingPunct="0">
        <a:spcBef>
          <a:spcPct val="20000"/>
        </a:spcBef>
        <a:spcAft>
          <a:spcPct val="0"/>
        </a:spcAft>
        <a:buClr>
          <a:srgbClr val="AFB1A5"/>
        </a:buClr>
        <a:buAutoNum type="circleNumDbPlain"/>
        <a:defRPr sz="1400" kern="1200">
          <a:solidFill>
            <a:schemeClr val="tx1"/>
          </a:solidFill>
          <a:latin typeface="Verdana"/>
          <a:ea typeface="+mn-ea"/>
          <a:cs typeface="Verdana"/>
        </a:defRPr>
      </a:lvl2pPr>
      <a:lvl3pPr marL="1194232" indent="-284339" algn="l" defTabSz="454944" rtl="0" eaLnBrk="0" fontAlgn="base" hangingPunct="0">
        <a:spcBef>
          <a:spcPct val="20000"/>
        </a:spcBef>
        <a:spcAft>
          <a:spcPct val="0"/>
        </a:spcAft>
        <a:buClr>
          <a:srgbClr val="AFB1A5"/>
        </a:buClr>
        <a:buSzPct val="100000"/>
        <a:buFont typeface="Wingdings" pitchFamily="2" charset="2"/>
        <a:buChar char=""/>
        <a:defRPr sz="1400" kern="1200">
          <a:solidFill>
            <a:schemeClr val="tx1"/>
          </a:solidFill>
          <a:latin typeface="Verdana"/>
          <a:ea typeface="+mn-ea"/>
          <a:cs typeface="Verdana"/>
        </a:defRPr>
      </a:lvl3pPr>
      <a:lvl4pPr marL="1649164" indent="-284339" algn="l" defTabSz="454944" rtl="0" eaLnBrk="0" fontAlgn="base" hangingPunct="0">
        <a:spcBef>
          <a:spcPct val="20000"/>
        </a:spcBef>
        <a:spcAft>
          <a:spcPct val="0"/>
        </a:spcAft>
        <a:buClr>
          <a:srgbClr val="AFB1A5"/>
        </a:buClr>
        <a:buFont typeface="Lucida Grande"/>
        <a:buChar char="●"/>
        <a:defRPr sz="1400" kern="1200">
          <a:solidFill>
            <a:schemeClr val="tx1"/>
          </a:solidFill>
          <a:latin typeface="Verdana"/>
          <a:ea typeface="+mn-ea"/>
          <a:cs typeface="Verdana"/>
        </a:defRPr>
      </a:lvl4pPr>
      <a:lvl5pPr marL="2047252" indent="-227477" algn="l" defTabSz="454944" rtl="0" eaLnBrk="0" fontAlgn="base" hangingPunct="0">
        <a:spcBef>
          <a:spcPct val="20000"/>
        </a:spcBef>
        <a:spcAft>
          <a:spcPct val="0"/>
        </a:spcAft>
        <a:buClr>
          <a:srgbClr val="AFB1A5"/>
        </a:buClr>
        <a:buFont typeface="Arial" charset="0"/>
        <a:buChar char="•"/>
        <a:defRPr sz="1400" kern="1200">
          <a:solidFill>
            <a:schemeClr val="tx1"/>
          </a:solidFill>
          <a:latin typeface="Verdana"/>
          <a:ea typeface="+mn-ea"/>
          <a:cs typeface="Verdana"/>
        </a:defRPr>
      </a:lvl5pPr>
      <a:lvl6pPr marL="2502198" indent="-227477" algn="l" defTabSz="454944" rtl="0" eaLnBrk="1" latinLnBrk="0" hangingPunct="1">
        <a:spcBef>
          <a:spcPct val="20000"/>
        </a:spcBef>
        <a:buFont typeface="Arial"/>
        <a:buChar char="•"/>
        <a:defRPr sz="2000" kern="1200">
          <a:solidFill>
            <a:schemeClr val="tx1"/>
          </a:solidFill>
          <a:latin typeface="+mn-lt"/>
          <a:ea typeface="+mn-ea"/>
          <a:cs typeface="+mn-cs"/>
        </a:defRPr>
      </a:lvl6pPr>
      <a:lvl7pPr marL="2957143" indent="-227477" algn="l" defTabSz="454944" rtl="0" eaLnBrk="1" latinLnBrk="0" hangingPunct="1">
        <a:spcBef>
          <a:spcPct val="20000"/>
        </a:spcBef>
        <a:buFont typeface="Arial"/>
        <a:buChar char="•"/>
        <a:defRPr sz="2000" kern="1200">
          <a:solidFill>
            <a:schemeClr val="tx1"/>
          </a:solidFill>
          <a:latin typeface="+mn-lt"/>
          <a:ea typeface="+mn-ea"/>
          <a:cs typeface="+mn-cs"/>
        </a:defRPr>
      </a:lvl7pPr>
      <a:lvl8pPr marL="3412083" indent="-227477" algn="l" defTabSz="454944" rtl="0" eaLnBrk="1" latinLnBrk="0" hangingPunct="1">
        <a:spcBef>
          <a:spcPct val="20000"/>
        </a:spcBef>
        <a:buFont typeface="Arial"/>
        <a:buChar char="•"/>
        <a:defRPr sz="2000" kern="1200">
          <a:solidFill>
            <a:schemeClr val="tx1"/>
          </a:solidFill>
          <a:latin typeface="+mn-lt"/>
          <a:ea typeface="+mn-ea"/>
          <a:cs typeface="+mn-cs"/>
        </a:defRPr>
      </a:lvl8pPr>
      <a:lvl9pPr marL="3867032" indent="-227477" algn="l" defTabSz="45494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4944" rtl="0" eaLnBrk="1" latinLnBrk="0" hangingPunct="1">
        <a:defRPr sz="1800" kern="1200">
          <a:solidFill>
            <a:schemeClr val="tx1"/>
          </a:solidFill>
          <a:latin typeface="+mn-lt"/>
          <a:ea typeface="+mn-ea"/>
          <a:cs typeface="+mn-cs"/>
        </a:defRPr>
      </a:lvl1pPr>
      <a:lvl2pPr marL="454944" algn="l" defTabSz="454944" rtl="0" eaLnBrk="1" latinLnBrk="0" hangingPunct="1">
        <a:defRPr sz="1800" kern="1200">
          <a:solidFill>
            <a:schemeClr val="tx1"/>
          </a:solidFill>
          <a:latin typeface="+mn-lt"/>
          <a:ea typeface="+mn-ea"/>
          <a:cs typeface="+mn-cs"/>
        </a:defRPr>
      </a:lvl2pPr>
      <a:lvl3pPr marL="909891" algn="l" defTabSz="454944" rtl="0" eaLnBrk="1" latinLnBrk="0" hangingPunct="1">
        <a:defRPr sz="1800" kern="1200">
          <a:solidFill>
            <a:schemeClr val="tx1"/>
          </a:solidFill>
          <a:latin typeface="+mn-lt"/>
          <a:ea typeface="+mn-ea"/>
          <a:cs typeface="+mn-cs"/>
        </a:defRPr>
      </a:lvl3pPr>
      <a:lvl4pPr marL="1364836" algn="l" defTabSz="454944" rtl="0" eaLnBrk="1" latinLnBrk="0" hangingPunct="1">
        <a:defRPr sz="1800" kern="1200">
          <a:solidFill>
            <a:schemeClr val="tx1"/>
          </a:solidFill>
          <a:latin typeface="+mn-lt"/>
          <a:ea typeface="+mn-ea"/>
          <a:cs typeface="+mn-cs"/>
        </a:defRPr>
      </a:lvl4pPr>
      <a:lvl5pPr marL="1819780" algn="l" defTabSz="454944" rtl="0" eaLnBrk="1" latinLnBrk="0" hangingPunct="1">
        <a:defRPr sz="1800" kern="1200">
          <a:solidFill>
            <a:schemeClr val="tx1"/>
          </a:solidFill>
          <a:latin typeface="+mn-lt"/>
          <a:ea typeface="+mn-ea"/>
          <a:cs typeface="+mn-cs"/>
        </a:defRPr>
      </a:lvl5pPr>
      <a:lvl6pPr marL="2274721" algn="l" defTabSz="454944" rtl="0" eaLnBrk="1" latinLnBrk="0" hangingPunct="1">
        <a:defRPr sz="1800" kern="1200">
          <a:solidFill>
            <a:schemeClr val="tx1"/>
          </a:solidFill>
          <a:latin typeface="+mn-lt"/>
          <a:ea typeface="+mn-ea"/>
          <a:cs typeface="+mn-cs"/>
        </a:defRPr>
      </a:lvl6pPr>
      <a:lvl7pPr marL="2729668" algn="l" defTabSz="454944" rtl="0" eaLnBrk="1" latinLnBrk="0" hangingPunct="1">
        <a:defRPr sz="1800" kern="1200">
          <a:solidFill>
            <a:schemeClr val="tx1"/>
          </a:solidFill>
          <a:latin typeface="+mn-lt"/>
          <a:ea typeface="+mn-ea"/>
          <a:cs typeface="+mn-cs"/>
        </a:defRPr>
      </a:lvl7pPr>
      <a:lvl8pPr marL="3184614" algn="l" defTabSz="454944" rtl="0" eaLnBrk="1" latinLnBrk="0" hangingPunct="1">
        <a:defRPr sz="1800" kern="1200">
          <a:solidFill>
            <a:schemeClr val="tx1"/>
          </a:solidFill>
          <a:latin typeface="+mn-lt"/>
          <a:ea typeface="+mn-ea"/>
          <a:cs typeface="+mn-cs"/>
        </a:defRPr>
      </a:lvl8pPr>
      <a:lvl9pPr marL="3639563" algn="l" defTabSz="454944"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338" name="Image 6" descr="fond_diapos.gif"/>
          <p:cNvPicPr>
            <a:picLocks noChangeAspect="1"/>
          </p:cNvPicPr>
          <p:nvPr userDrawn="1"/>
        </p:nvPicPr>
        <p:blipFill>
          <a:blip r:embed="rId14"/>
          <a:srcRect/>
          <a:stretch>
            <a:fillRect/>
          </a:stretch>
        </p:blipFill>
        <p:spPr bwMode="auto">
          <a:xfrm>
            <a:off x="0" y="0"/>
            <a:ext cx="9144000" cy="6858000"/>
          </a:xfrm>
          <a:prstGeom prst="rect">
            <a:avLst/>
          </a:prstGeom>
          <a:noFill/>
          <a:ln w="9525">
            <a:noFill/>
            <a:miter lim="800000"/>
            <a:headEnd/>
            <a:tailEnd/>
          </a:ln>
        </p:spPr>
      </p:pic>
      <p:sp>
        <p:nvSpPr>
          <p:cNvPr id="14339" name="Espace réservé du titre 1"/>
          <p:cNvSpPr>
            <a:spLocks noGrp="1"/>
          </p:cNvSpPr>
          <p:nvPr>
            <p:ph type="title"/>
          </p:nvPr>
        </p:nvSpPr>
        <p:spPr bwMode="auto">
          <a:xfrm>
            <a:off x="1041400" y="1008072"/>
            <a:ext cx="7543800" cy="973137"/>
          </a:xfrm>
          <a:prstGeom prst="rect">
            <a:avLst/>
          </a:prstGeom>
          <a:noFill/>
          <a:ln w="9525">
            <a:noFill/>
            <a:miter lim="800000"/>
            <a:headEnd/>
            <a:tailEnd/>
          </a:ln>
        </p:spPr>
        <p:txBody>
          <a:bodyPr vert="horz" wrap="square" lIns="90989" tIns="45497" rIns="90989" bIns="45497" numCol="1" anchor="t" anchorCtr="0" compatLnSpc="1">
            <a:prstTxWarp prst="textNoShape">
              <a:avLst/>
            </a:prstTxWarp>
          </a:bodyPr>
          <a:lstStyle/>
          <a:p>
            <a:pPr lvl="0"/>
            <a:r>
              <a:rPr lang="fr-FR" smtClean="0"/>
              <a:t>Cliquez et modifiez le titre</a:t>
            </a:r>
          </a:p>
        </p:txBody>
      </p:sp>
      <p:sp>
        <p:nvSpPr>
          <p:cNvPr id="4" name="Espace réservé de la date 3"/>
          <p:cNvSpPr>
            <a:spLocks noGrp="1"/>
          </p:cNvSpPr>
          <p:nvPr>
            <p:ph type="dt" sz="half" idx="2"/>
          </p:nvPr>
        </p:nvSpPr>
        <p:spPr>
          <a:xfrm>
            <a:off x="7402513" y="0"/>
            <a:ext cx="1741487" cy="565150"/>
          </a:xfrm>
          <a:prstGeom prst="rect">
            <a:avLst/>
          </a:prstGeom>
        </p:spPr>
        <p:txBody>
          <a:bodyPr vert="horz" lIns="90989" tIns="45497" rIns="90989" bIns="45497" rtlCol="0" anchor="b"/>
          <a:lstStyle>
            <a:lvl1pPr algn="ctr" fontAlgn="auto">
              <a:spcBef>
                <a:spcPts val="0"/>
              </a:spcBef>
              <a:spcAft>
                <a:spcPts val="0"/>
              </a:spcAft>
              <a:defRPr sz="1000">
                <a:solidFill>
                  <a:schemeClr val="tx1">
                    <a:tint val="75000"/>
                  </a:schemeClr>
                </a:solidFill>
                <a:latin typeface="Verdana"/>
                <a:cs typeface="Verdana"/>
              </a:defRPr>
            </a:lvl1pPr>
          </a:lstStyle>
          <a:p>
            <a:pPr defTabSz="454944">
              <a:defRPr/>
            </a:pPr>
            <a:fld id="{A7F34F9F-E522-4A7B-8B0A-8C6DFCBECAE3}" type="datetime1">
              <a:rPr lang="fr-FR" smtClean="0">
                <a:solidFill>
                  <a:srgbClr val="000000">
                    <a:tint val="75000"/>
                  </a:srgbClr>
                </a:solidFill>
              </a:rPr>
              <a:pPr defTabSz="454944">
                <a:defRPr/>
              </a:pPr>
              <a:t>18/04/2014</a:t>
            </a:fld>
            <a:endParaRPr lang="fr-FR">
              <a:solidFill>
                <a:srgbClr val="000000">
                  <a:tint val="75000"/>
                </a:srgbClr>
              </a:solidFill>
            </a:endParaRPr>
          </a:p>
        </p:txBody>
      </p:sp>
      <p:sp>
        <p:nvSpPr>
          <p:cNvPr id="5" name="Espace réservé du pied de page 4"/>
          <p:cNvSpPr>
            <a:spLocks noGrp="1"/>
          </p:cNvSpPr>
          <p:nvPr>
            <p:ph type="ftr" sz="quarter" idx="3"/>
          </p:nvPr>
        </p:nvSpPr>
        <p:spPr>
          <a:xfrm>
            <a:off x="3292475" y="0"/>
            <a:ext cx="4110038" cy="565150"/>
          </a:xfrm>
          <a:prstGeom prst="rect">
            <a:avLst/>
          </a:prstGeom>
        </p:spPr>
        <p:txBody>
          <a:bodyPr vert="horz" lIns="90989" tIns="45497" rIns="90989" bIns="45497" rtlCol="0" anchor="ctr"/>
          <a:lstStyle>
            <a:lvl1pPr algn="l" fontAlgn="auto">
              <a:spcBef>
                <a:spcPts val="0"/>
              </a:spcBef>
              <a:spcAft>
                <a:spcPts val="0"/>
              </a:spcAft>
              <a:defRPr sz="1000" b="1">
                <a:solidFill>
                  <a:srgbClr val="FFFFFF"/>
                </a:solidFill>
                <a:latin typeface="Verdana"/>
                <a:cs typeface="Verdana"/>
              </a:defRPr>
            </a:lvl1pPr>
          </a:lstStyle>
          <a:p>
            <a:pPr defTabSz="454944">
              <a:defRPr/>
            </a:pPr>
            <a:r>
              <a:rPr lang="fr-FR" smtClean="0"/>
              <a:t>Titre de la Présentation </a:t>
            </a:r>
          </a:p>
          <a:p>
            <a:pPr defTabSz="454944">
              <a:defRPr/>
            </a:pPr>
            <a:r>
              <a:rPr lang="fr-FR" smtClean="0"/>
              <a:t>&gt; Titre de la partie</a:t>
            </a:r>
            <a:endParaRPr lang="fr-FR"/>
          </a:p>
        </p:txBody>
      </p:sp>
      <p:sp>
        <p:nvSpPr>
          <p:cNvPr id="6" name="Espace réservé du numéro de diapositive 5"/>
          <p:cNvSpPr>
            <a:spLocks noGrp="1"/>
          </p:cNvSpPr>
          <p:nvPr>
            <p:ph type="sldNum" sz="quarter" idx="4"/>
          </p:nvPr>
        </p:nvSpPr>
        <p:spPr>
          <a:xfrm>
            <a:off x="2152650" y="6721516"/>
            <a:ext cx="4826000" cy="136525"/>
          </a:xfrm>
          <a:prstGeom prst="rect">
            <a:avLst/>
          </a:prstGeom>
        </p:spPr>
        <p:txBody>
          <a:bodyPr vert="horz" lIns="90989" tIns="45497" rIns="90989" bIns="45497" rtlCol="0" anchor="ctr"/>
          <a:lstStyle>
            <a:lvl1pPr algn="ctr" fontAlgn="auto">
              <a:spcBef>
                <a:spcPts val="0"/>
              </a:spcBef>
              <a:spcAft>
                <a:spcPts val="0"/>
              </a:spcAft>
              <a:defRPr sz="1000" b="1">
                <a:solidFill>
                  <a:schemeClr val="bg1"/>
                </a:solidFill>
                <a:latin typeface="Verdana"/>
                <a:cs typeface="Verdana"/>
              </a:defRPr>
            </a:lvl1pPr>
          </a:lstStyle>
          <a:p>
            <a:pPr defTabSz="454944">
              <a:defRPr/>
            </a:pPr>
            <a:fld id="{4DF3218D-3ECD-4F8C-B18B-16DB97FDA444}" type="slidenum">
              <a:rPr lang="fr-FR" smtClean="0">
                <a:solidFill>
                  <a:prstClr val="white"/>
                </a:solidFill>
              </a:rPr>
              <a:pPr defTabSz="454944">
                <a:defRPr/>
              </a:pPr>
              <a:t>‹N°›</a:t>
            </a:fld>
            <a:endParaRPr lang="fr-FR" dirty="0">
              <a:solidFill>
                <a:prstClr val="white"/>
              </a:solidFill>
            </a:endParaRPr>
          </a:p>
        </p:txBody>
      </p:sp>
      <p:sp>
        <p:nvSpPr>
          <p:cNvPr id="14343" name="Espace réservé du texte 2"/>
          <p:cNvSpPr>
            <a:spLocks noGrp="1"/>
          </p:cNvSpPr>
          <p:nvPr>
            <p:ph type="body" idx="1"/>
          </p:nvPr>
        </p:nvSpPr>
        <p:spPr bwMode="auto">
          <a:xfrm>
            <a:off x="1041400" y="1981200"/>
            <a:ext cx="7543800" cy="4559300"/>
          </a:xfrm>
          <a:prstGeom prst="rect">
            <a:avLst/>
          </a:prstGeom>
          <a:noFill/>
          <a:ln w="9525">
            <a:noFill/>
            <a:miter lim="800000"/>
            <a:headEnd/>
            <a:tailEnd/>
          </a:ln>
        </p:spPr>
        <p:txBody>
          <a:bodyPr vert="horz" wrap="square" lIns="90989" tIns="45497" rIns="90989" bIns="45497"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Tree>
    <p:extLst>
      <p:ext uri="{BB962C8B-B14F-4D97-AF65-F5344CB8AC3E}">
        <p14:creationId xmlns:p14="http://schemas.microsoft.com/office/powerpoint/2010/main" val="1200468443"/>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 id="2147484012" r:id="rId12"/>
  </p:sldLayoutIdLst>
  <mc:AlternateContent xmlns:mc="http://schemas.openxmlformats.org/markup-compatibility/2006">
    <mc:Choice xmlns:p14="http://schemas.microsoft.com/office/powerpoint/2010/main" Requires="p14">
      <p:transition p14:dur="0"/>
    </mc:Choice>
    <mc:Fallback>
      <p:transition/>
    </mc:Fallback>
  </mc:AlternateContent>
  <p:hf hdr="0"/>
  <p:txStyles>
    <p:titleStyle>
      <a:lvl1pPr algn="l" defTabSz="454944" rtl="0" eaLnBrk="0" fontAlgn="base" hangingPunct="0">
        <a:spcBef>
          <a:spcPct val="0"/>
        </a:spcBef>
        <a:spcAft>
          <a:spcPct val="0"/>
        </a:spcAft>
        <a:defRPr sz="2600" b="1" kern="1200">
          <a:solidFill>
            <a:srgbClr val="2663B4"/>
          </a:solidFill>
          <a:latin typeface="Verdana"/>
          <a:ea typeface="+mj-ea"/>
          <a:cs typeface="Verdana"/>
        </a:defRPr>
      </a:lvl1pPr>
      <a:lvl2pPr algn="l" defTabSz="454944" rtl="0" eaLnBrk="0" fontAlgn="base" hangingPunct="0">
        <a:spcBef>
          <a:spcPct val="0"/>
        </a:spcBef>
        <a:spcAft>
          <a:spcPct val="0"/>
        </a:spcAft>
        <a:defRPr sz="2600" b="1">
          <a:solidFill>
            <a:srgbClr val="2663B4"/>
          </a:solidFill>
          <a:latin typeface="Verdana" pitchFamily="34" charset="0"/>
        </a:defRPr>
      </a:lvl2pPr>
      <a:lvl3pPr algn="l" defTabSz="454944" rtl="0" eaLnBrk="0" fontAlgn="base" hangingPunct="0">
        <a:spcBef>
          <a:spcPct val="0"/>
        </a:spcBef>
        <a:spcAft>
          <a:spcPct val="0"/>
        </a:spcAft>
        <a:defRPr sz="2600" b="1">
          <a:solidFill>
            <a:srgbClr val="2663B4"/>
          </a:solidFill>
          <a:latin typeface="Verdana" pitchFamily="34" charset="0"/>
        </a:defRPr>
      </a:lvl3pPr>
      <a:lvl4pPr algn="l" defTabSz="454944" rtl="0" eaLnBrk="0" fontAlgn="base" hangingPunct="0">
        <a:spcBef>
          <a:spcPct val="0"/>
        </a:spcBef>
        <a:spcAft>
          <a:spcPct val="0"/>
        </a:spcAft>
        <a:defRPr sz="2600" b="1">
          <a:solidFill>
            <a:srgbClr val="2663B4"/>
          </a:solidFill>
          <a:latin typeface="Verdana" pitchFamily="34" charset="0"/>
        </a:defRPr>
      </a:lvl4pPr>
      <a:lvl5pPr algn="l" defTabSz="454944" rtl="0" eaLnBrk="0" fontAlgn="base" hangingPunct="0">
        <a:spcBef>
          <a:spcPct val="0"/>
        </a:spcBef>
        <a:spcAft>
          <a:spcPct val="0"/>
        </a:spcAft>
        <a:defRPr sz="2600" b="1">
          <a:solidFill>
            <a:srgbClr val="2663B4"/>
          </a:solidFill>
          <a:latin typeface="Verdana" pitchFamily="34" charset="0"/>
        </a:defRPr>
      </a:lvl5pPr>
      <a:lvl6pPr marL="454944" algn="l" defTabSz="454944" rtl="0" fontAlgn="base">
        <a:spcBef>
          <a:spcPct val="0"/>
        </a:spcBef>
        <a:spcAft>
          <a:spcPct val="0"/>
        </a:spcAft>
        <a:defRPr sz="2600" b="1">
          <a:solidFill>
            <a:srgbClr val="2663B4"/>
          </a:solidFill>
          <a:latin typeface="Verdana" pitchFamily="34" charset="0"/>
        </a:defRPr>
      </a:lvl6pPr>
      <a:lvl7pPr marL="909891" algn="l" defTabSz="454944" rtl="0" fontAlgn="base">
        <a:spcBef>
          <a:spcPct val="0"/>
        </a:spcBef>
        <a:spcAft>
          <a:spcPct val="0"/>
        </a:spcAft>
        <a:defRPr sz="2600" b="1">
          <a:solidFill>
            <a:srgbClr val="2663B4"/>
          </a:solidFill>
          <a:latin typeface="Verdana" pitchFamily="34" charset="0"/>
        </a:defRPr>
      </a:lvl7pPr>
      <a:lvl8pPr marL="1364836" algn="l" defTabSz="454944" rtl="0" fontAlgn="base">
        <a:spcBef>
          <a:spcPct val="0"/>
        </a:spcBef>
        <a:spcAft>
          <a:spcPct val="0"/>
        </a:spcAft>
        <a:defRPr sz="2600" b="1">
          <a:solidFill>
            <a:srgbClr val="2663B4"/>
          </a:solidFill>
          <a:latin typeface="Verdana" pitchFamily="34" charset="0"/>
        </a:defRPr>
      </a:lvl8pPr>
      <a:lvl9pPr marL="1819780" algn="l" defTabSz="454944" rtl="0" fontAlgn="base">
        <a:spcBef>
          <a:spcPct val="0"/>
        </a:spcBef>
        <a:spcAft>
          <a:spcPct val="0"/>
        </a:spcAft>
        <a:defRPr sz="2600" b="1">
          <a:solidFill>
            <a:srgbClr val="2663B4"/>
          </a:solidFill>
          <a:latin typeface="Verdana" pitchFamily="34" charset="0"/>
        </a:defRPr>
      </a:lvl9pPr>
    </p:titleStyle>
    <p:bodyStyle>
      <a:lvl1pPr marL="341210" indent="-341210" algn="l" defTabSz="454944" rtl="0" eaLnBrk="0" fontAlgn="base" hangingPunct="0">
        <a:spcBef>
          <a:spcPct val="20000"/>
        </a:spcBef>
        <a:spcAft>
          <a:spcPct val="0"/>
        </a:spcAft>
        <a:buFont typeface="Arial" charset="0"/>
        <a:buChar char="•"/>
        <a:defRPr sz="1400" b="1" kern="1200">
          <a:solidFill>
            <a:schemeClr val="tx1"/>
          </a:solidFill>
          <a:latin typeface="Verdana"/>
          <a:ea typeface="+mn-ea"/>
          <a:cs typeface="Verdana"/>
        </a:defRPr>
      </a:lvl1pPr>
      <a:lvl2pPr marL="796156" indent="-341210" algn="l" defTabSz="454944" rtl="0" eaLnBrk="0" fontAlgn="base" hangingPunct="0">
        <a:spcBef>
          <a:spcPct val="20000"/>
        </a:spcBef>
        <a:spcAft>
          <a:spcPct val="0"/>
        </a:spcAft>
        <a:buClr>
          <a:srgbClr val="AFB1A5"/>
        </a:buClr>
        <a:buAutoNum type="circleNumDbPlain"/>
        <a:defRPr sz="1400" kern="1200">
          <a:solidFill>
            <a:schemeClr val="tx1"/>
          </a:solidFill>
          <a:latin typeface="Verdana"/>
          <a:ea typeface="+mn-ea"/>
          <a:cs typeface="Verdana"/>
        </a:defRPr>
      </a:lvl2pPr>
      <a:lvl3pPr marL="1194232" indent="-284339" algn="l" defTabSz="454944" rtl="0" eaLnBrk="0" fontAlgn="base" hangingPunct="0">
        <a:spcBef>
          <a:spcPct val="20000"/>
        </a:spcBef>
        <a:spcAft>
          <a:spcPct val="0"/>
        </a:spcAft>
        <a:buClr>
          <a:srgbClr val="AFB1A5"/>
        </a:buClr>
        <a:buSzPct val="100000"/>
        <a:buFont typeface="Wingdings" pitchFamily="2" charset="2"/>
        <a:buChar char=""/>
        <a:defRPr sz="1400" kern="1200">
          <a:solidFill>
            <a:schemeClr val="tx1"/>
          </a:solidFill>
          <a:latin typeface="Verdana"/>
          <a:ea typeface="+mn-ea"/>
          <a:cs typeface="Verdana"/>
        </a:defRPr>
      </a:lvl3pPr>
      <a:lvl4pPr marL="1649164" indent="-284339" algn="l" defTabSz="454944" rtl="0" eaLnBrk="0" fontAlgn="base" hangingPunct="0">
        <a:spcBef>
          <a:spcPct val="20000"/>
        </a:spcBef>
        <a:spcAft>
          <a:spcPct val="0"/>
        </a:spcAft>
        <a:buClr>
          <a:srgbClr val="AFB1A5"/>
        </a:buClr>
        <a:buFont typeface="Lucida Grande"/>
        <a:buChar char="●"/>
        <a:defRPr sz="1400" kern="1200">
          <a:solidFill>
            <a:schemeClr val="tx1"/>
          </a:solidFill>
          <a:latin typeface="Verdana"/>
          <a:ea typeface="+mn-ea"/>
          <a:cs typeface="Verdana"/>
        </a:defRPr>
      </a:lvl4pPr>
      <a:lvl5pPr marL="2047252" indent="-227477" algn="l" defTabSz="454944" rtl="0" eaLnBrk="0" fontAlgn="base" hangingPunct="0">
        <a:spcBef>
          <a:spcPct val="20000"/>
        </a:spcBef>
        <a:spcAft>
          <a:spcPct val="0"/>
        </a:spcAft>
        <a:buClr>
          <a:srgbClr val="AFB1A5"/>
        </a:buClr>
        <a:buFont typeface="Arial" charset="0"/>
        <a:buChar char="•"/>
        <a:defRPr sz="1400" kern="1200">
          <a:solidFill>
            <a:schemeClr val="tx1"/>
          </a:solidFill>
          <a:latin typeface="Verdana"/>
          <a:ea typeface="+mn-ea"/>
          <a:cs typeface="Verdana"/>
        </a:defRPr>
      </a:lvl5pPr>
      <a:lvl6pPr marL="2502198" indent="-227477" algn="l" defTabSz="454944" rtl="0" eaLnBrk="1" latinLnBrk="0" hangingPunct="1">
        <a:spcBef>
          <a:spcPct val="20000"/>
        </a:spcBef>
        <a:buFont typeface="Arial"/>
        <a:buChar char="•"/>
        <a:defRPr sz="2000" kern="1200">
          <a:solidFill>
            <a:schemeClr val="tx1"/>
          </a:solidFill>
          <a:latin typeface="+mn-lt"/>
          <a:ea typeface="+mn-ea"/>
          <a:cs typeface="+mn-cs"/>
        </a:defRPr>
      </a:lvl6pPr>
      <a:lvl7pPr marL="2957143" indent="-227477" algn="l" defTabSz="454944" rtl="0" eaLnBrk="1" latinLnBrk="0" hangingPunct="1">
        <a:spcBef>
          <a:spcPct val="20000"/>
        </a:spcBef>
        <a:buFont typeface="Arial"/>
        <a:buChar char="•"/>
        <a:defRPr sz="2000" kern="1200">
          <a:solidFill>
            <a:schemeClr val="tx1"/>
          </a:solidFill>
          <a:latin typeface="+mn-lt"/>
          <a:ea typeface="+mn-ea"/>
          <a:cs typeface="+mn-cs"/>
        </a:defRPr>
      </a:lvl7pPr>
      <a:lvl8pPr marL="3412083" indent="-227477" algn="l" defTabSz="454944" rtl="0" eaLnBrk="1" latinLnBrk="0" hangingPunct="1">
        <a:spcBef>
          <a:spcPct val="20000"/>
        </a:spcBef>
        <a:buFont typeface="Arial"/>
        <a:buChar char="•"/>
        <a:defRPr sz="2000" kern="1200">
          <a:solidFill>
            <a:schemeClr val="tx1"/>
          </a:solidFill>
          <a:latin typeface="+mn-lt"/>
          <a:ea typeface="+mn-ea"/>
          <a:cs typeface="+mn-cs"/>
        </a:defRPr>
      </a:lvl8pPr>
      <a:lvl9pPr marL="3867032" indent="-227477" algn="l" defTabSz="45494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4944" rtl="0" eaLnBrk="1" latinLnBrk="0" hangingPunct="1">
        <a:defRPr sz="1800" kern="1200">
          <a:solidFill>
            <a:schemeClr val="tx1"/>
          </a:solidFill>
          <a:latin typeface="+mn-lt"/>
          <a:ea typeface="+mn-ea"/>
          <a:cs typeface="+mn-cs"/>
        </a:defRPr>
      </a:lvl1pPr>
      <a:lvl2pPr marL="454944" algn="l" defTabSz="454944" rtl="0" eaLnBrk="1" latinLnBrk="0" hangingPunct="1">
        <a:defRPr sz="1800" kern="1200">
          <a:solidFill>
            <a:schemeClr val="tx1"/>
          </a:solidFill>
          <a:latin typeface="+mn-lt"/>
          <a:ea typeface="+mn-ea"/>
          <a:cs typeface="+mn-cs"/>
        </a:defRPr>
      </a:lvl2pPr>
      <a:lvl3pPr marL="909891" algn="l" defTabSz="454944" rtl="0" eaLnBrk="1" latinLnBrk="0" hangingPunct="1">
        <a:defRPr sz="1800" kern="1200">
          <a:solidFill>
            <a:schemeClr val="tx1"/>
          </a:solidFill>
          <a:latin typeface="+mn-lt"/>
          <a:ea typeface="+mn-ea"/>
          <a:cs typeface="+mn-cs"/>
        </a:defRPr>
      </a:lvl3pPr>
      <a:lvl4pPr marL="1364836" algn="l" defTabSz="454944" rtl="0" eaLnBrk="1" latinLnBrk="0" hangingPunct="1">
        <a:defRPr sz="1800" kern="1200">
          <a:solidFill>
            <a:schemeClr val="tx1"/>
          </a:solidFill>
          <a:latin typeface="+mn-lt"/>
          <a:ea typeface="+mn-ea"/>
          <a:cs typeface="+mn-cs"/>
        </a:defRPr>
      </a:lvl4pPr>
      <a:lvl5pPr marL="1819780" algn="l" defTabSz="454944" rtl="0" eaLnBrk="1" latinLnBrk="0" hangingPunct="1">
        <a:defRPr sz="1800" kern="1200">
          <a:solidFill>
            <a:schemeClr val="tx1"/>
          </a:solidFill>
          <a:latin typeface="+mn-lt"/>
          <a:ea typeface="+mn-ea"/>
          <a:cs typeface="+mn-cs"/>
        </a:defRPr>
      </a:lvl5pPr>
      <a:lvl6pPr marL="2274721" algn="l" defTabSz="454944" rtl="0" eaLnBrk="1" latinLnBrk="0" hangingPunct="1">
        <a:defRPr sz="1800" kern="1200">
          <a:solidFill>
            <a:schemeClr val="tx1"/>
          </a:solidFill>
          <a:latin typeface="+mn-lt"/>
          <a:ea typeface="+mn-ea"/>
          <a:cs typeface="+mn-cs"/>
        </a:defRPr>
      </a:lvl6pPr>
      <a:lvl7pPr marL="2729668" algn="l" defTabSz="454944" rtl="0" eaLnBrk="1" latinLnBrk="0" hangingPunct="1">
        <a:defRPr sz="1800" kern="1200">
          <a:solidFill>
            <a:schemeClr val="tx1"/>
          </a:solidFill>
          <a:latin typeface="+mn-lt"/>
          <a:ea typeface="+mn-ea"/>
          <a:cs typeface="+mn-cs"/>
        </a:defRPr>
      </a:lvl7pPr>
      <a:lvl8pPr marL="3184614" algn="l" defTabSz="454944" rtl="0" eaLnBrk="1" latinLnBrk="0" hangingPunct="1">
        <a:defRPr sz="1800" kern="1200">
          <a:solidFill>
            <a:schemeClr val="tx1"/>
          </a:solidFill>
          <a:latin typeface="+mn-lt"/>
          <a:ea typeface="+mn-ea"/>
          <a:cs typeface="+mn-cs"/>
        </a:defRPr>
      </a:lvl8pPr>
      <a:lvl9pPr marL="3639563" algn="l" defTabSz="454944"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338" name="Image 6" descr="fond_diapos.gif"/>
          <p:cNvPicPr>
            <a:picLocks noChangeAspect="1"/>
          </p:cNvPicPr>
          <p:nvPr userDrawn="1"/>
        </p:nvPicPr>
        <p:blipFill>
          <a:blip r:embed="rId14"/>
          <a:srcRect/>
          <a:stretch>
            <a:fillRect/>
          </a:stretch>
        </p:blipFill>
        <p:spPr bwMode="auto">
          <a:xfrm>
            <a:off x="0" y="0"/>
            <a:ext cx="9144000" cy="6858000"/>
          </a:xfrm>
          <a:prstGeom prst="rect">
            <a:avLst/>
          </a:prstGeom>
          <a:noFill/>
          <a:ln w="9525">
            <a:noFill/>
            <a:miter lim="800000"/>
            <a:headEnd/>
            <a:tailEnd/>
          </a:ln>
        </p:spPr>
      </p:pic>
      <p:sp>
        <p:nvSpPr>
          <p:cNvPr id="14339" name="Espace réservé du titre 1"/>
          <p:cNvSpPr>
            <a:spLocks noGrp="1"/>
          </p:cNvSpPr>
          <p:nvPr>
            <p:ph type="title"/>
          </p:nvPr>
        </p:nvSpPr>
        <p:spPr bwMode="auto">
          <a:xfrm>
            <a:off x="1041400" y="1008072"/>
            <a:ext cx="7543800" cy="973137"/>
          </a:xfrm>
          <a:prstGeom prst="rect">
            <a:avLst/>
          </a:prstGeom>
          <a:noFill/>
          <a:ln w="9525">
            <a:noFill/>
            <a:miter lim="800000"/>
            <a:headEnd/>
            <a:tailEnd/>
          </a:ln>
        </p:spPr>
        <p:txBody>
          <a:bodyPr vert="horz" wrap="square" lIns="90989" tIns="45497" rIns="90989" bIns="45497" numCol="1" anchor="t" anchorCtr="0" compatLnSpc="1">
            <a:prstTxWarp prst="textNoShape">
              <a:avLst/>
            </a:prstTxWarp>
          </a:bodyPr>
          <a:lstStyle/>
          <a:p>
            <a:pPr lvl="0"/>
            <a:r>
              <a:rPr lang="fr-FR" smtClean="0"/>
              <a:t>Cliquez et modifiez le titre</a:t>
            </a:r>
          </a:p>
        </p:txBody>
      </p:sp>
      <p:sp>
        <p:nvSpPr>
          <p:cNvPr id="4" name="Espace réservé de la date 3"/>
          <p:cNvSpPr>
            <a:spLocks noGrp="1"/>
          </p:cNvSpPr>
          <p:nvPr>
            <p:ph type="dt" sz="half" idx="2"/>
          </p:nvPr>
        </p:nvSpPr>
        <p:spPr>
          <a:xfrm>
            <a:off x="7402513" y="0"/>
            <a:ext cx="1741487" cy="565150"/>
          </a:xfrm>
          <a:prstGeom prst="rect">
            <a:avLst/>
          </a:prstGeom>
        </p:spPr>
        <p:txBody>
          <a:bodyPr vert="horz" lIns="90989" tIns="45497" rIns="90989" bIns="45497" rtlCol="0" anchor="b"/>
          <a:lstStyle>
            <a:lvl1pPr algn="ctr" fontAlgn="auto">
              <a:spcBef>
                <a:spcPts val="0"/>
              </a:spcBef>
              <a:spcAft>
                <a:spcPts val="0"/>
              </a:spcAft>
              <a:defRPr sz="1000">
                <a:solidFill>
                  <a:schemeClr val="tx1">
                    <a:tint val="75000"/>
                  </a:schemeClr>
                </a:solidFill>
                <a:latin typeface="Verdana"/>
                <a:cs typeface="Verdana"/>
              </a:defRPr>
            </a:lvl1pPr>
          </a:lstStyle>
          <a:p>
            <a:pPr defTabSz="454944">
              <a:defRPr/>
            </a:pPr>
            <a:fld id="{A7F34F9F-E522-4A7B-8B0A-8C6DFCBECAE3}" type="datetime1">
              <a:rPr lang="fr-FR" smtClean="0">
                <a:solidFill>
                  <a:srgbClr val="000000">
                    <a:tint val="75000"/>
                  </a:srgbClr>
                </a:solidFill>
              </a:rPr>
              <a:pPr defTabSz="454944">
                <a:defRPr/>
              </a:pPr>
              <a:t>18/04/2014</a:t>
            </a:fld>
            <a:endParaRPr lang="fr-FR">
              <a:solidFill>
                <a:srgbClr val="000000">
                  <a:tint val="75000"/>
                </a:srgbClr>
              </a:solidFill>
            </a:endParaRPr>
          </a:p>
        </p:txBody>
      </p:sp>
      <p:sp>
        <p:nvSpPr>
          <p:cNvPr id="5" name="Espace réservé du pied de page 4"/>
          <p:cNvSpPr>
            <a:spLocks noGrp="1"/>
          </p:cNvSpPr>
          <p:nvPr>
            <p:ph type="ftr" sz="quarter" idx="3"/>
          </p:nvPr>
        </p:nvSpPr>
        <p:spPr>
          <a:xfrm>
            <a:off x="3292475" y="0"/>
            <a:ext cx="4110038" cy="565150"/>
          </a:xfrm>
          <a:prstGeom prst="rect">
            <a:avLst/>
          </a:prstGeom>
        </p:spPr>
        <p:txBody>
          <a:bodyPr vert="horz" lIns="90989" tIns="45497" rIns="90989" bIns="45497" rtlCol="0" anchor="ctr"/>
          <a:lstStyle>
            <a:lvl1pPr algn="l" fontAlgn="auto">
              <a:spcBef>
                <a:spcPts val="0"/>
              </a:spcBef>
              <a:spcAft>
                <a:spcPts val="0"/>
              </a:spcAft>
              <a:defRPr sz="1000" b="1">
                <a:solidFill>
                  <a:srgbClr val="FFFFFF"/>
                </a:solidFill>
                <a:latin typeface="Verdana"/>
                <a:cs typeface="Verdana"/>
              </a:defRPr>
            </a:lvl1pPr>
          </a:lstStyle>
          <a:p>
            <a:pPr defTabSz="454944">
              <a:defRPr/>
            </a:pPr>
            <a:r>
              <a:rPr lang="fr-FR" smtClean="0"/>
              <a:t>Titre de la Présentation </a:t>
            </a:r>
          </a:p>
          <a:p>
            <a:pPr defTabSz="454944">
              <a:defRPr/>
            </a:pPr>
            <a:r>
              <a:rPr lang="fr-FR" smtClean="0"/>
              <a:t>&gt; Titre de la partie</a:t>
            </a:r>
            <a:endParaRPr lang="fr-FR"/>
          </a:p>
        </p:txBody>
      </p:sp>
      <p:sp>
        <p:nvSpPr>
          <p:cNvPr id="6" name="Espace réservé du numéro de diapositive 5"/>
          <p:cNvSpPr>
            <a:spLocks noGrp="1"/>
          </p:cNvSpPr>
          <p:nvPr>
            <p:ph type="sldNum" sz="quarter" idx="4"/>
          </p:nvPr>
        </p:nvSpPr>
        <p:spPr>
          <a:xfrm>
            <a:off x="2152650" y="6721516"/>
            <a:ext cx="4826000" cy="136525"/>
          </a:xfrm>
          <a:prstGeom prst="rect">
            <a:avLst/>
          </a:prstGeom>
        </p:spPr>
        <p:txBody>
          <a:bodyPr vert="horz" lIns="90989" tIns="45497" rIns="90989" bIns="45497" rtlCol="0" anchor="ctr"/>
          <a:lstStyle>
            <a:lvl1pPr algn="ctr" fontAlgn="auto">
              <a:spcBef>
                <a:spcPts val="0"/>
              </a:spcBef>
              <a:spcAft>
                <a:spcPts val="0"/>
              </a:spcAft>
              <a:defRPr sz="1000" b="1">
                <a:solidFill>
                  <a:schemeClr val="bg1"/>
                </a:solidFill>
                <a:latin typeface="Verdana"/>
                <a:cs typeface="Verdana"/>
              </a:defRPr>
            </a:lvl1pPr>
          </a:lstStyle>
          <a:p>
            <a:pPr defTabSz="454944">
              <a:defRPr/>
            </a:pPr>
            <a:fld id="{4DF3218D-3ECD-4F8C-B18B-16DB97FDA444}" type="slidenum">
              <a:rPr lang="fr-FR" smtClean="0">
                <a:solidFill>
                  <a:prstClr val="white"/>
                </a:solidFill>
              </a:rPr>
              <a:pPr defTabSz="454944">
                <a:defRPr/>
              </a:pPr>
              <a:t>‹N°›</a:t>
            </a:fld>
            <a:endParaRPr lang="fr-FR" dirty="0">
              <a:solidFill>
                <a:prstClr val="white"/>
              </a:solidFill>
            </a:endParaRPr>
          </a:p>
        </p:txBody>
      </p:sp>
      <p:sp>
        <p:nvSpPr>
          <p:cNvPr id="14343" name="Espace réservé du texte 2"/>
          <p:cNvSpPr>
            <a:spLocks noGrp="1"/>
          </p:cNvSpPr>
          <p:nvPr>
            <p:ph type="body" idx="1"/>
          </p:nvPr>
        </p:nvSpPr>
        <p:spPr bwMode="auto">
          <a:xfrm>
            <a:off x="1041400" y="1981200"/>
            <a:ext cx="7543800" cy="4559300"/>
          </a:xfrm>
          <a:prstGeom prst="rect">
            <a:avLst/>
          </a:prstGeom>
          <a:noFill/>
          <a:ln w="9525">
            <a:noFill/>
            <a:miter lim="800000"/>
            <a:headEnd/>
            <a:tailEnd/>
          </a:ln>
        </p:spPr>
        <p:txBody>
          <a:bodyPr vert="horz" wrap="square" lIns="90989" tIns="45497" rIns="90989" bIns="45497"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Tree>
    <p:extLst>
      <p:ext uri="{BB962C8B-B14F-4D97-AF65-F5344CB8AC3E}">
        <p14:creationId xmlns:p14="http://schemas.microsoft.com/office/powerpoint/2010/main" val="1942257674"/>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Lst>
  <mc:AlternateContent xmlns:mc="http://schemas.openxmlformats.org/markup-compatibility/2006">
    <mc:Choice xmlns:p14="http://schemas.microsoft.com/office/powerpoint/2010/main" Requires="p14">
      <p:transition p14:dur="0"/>
    </mc:Choice>
    <mc:Fallback>
      <p:transition/>
    </mc:Fallback>
  </mc:AlternateContent>
  <p:hf hdr="0"/>
  <p:txStyles>
    <p:titleStyle>
      <a:lvl1pPr algn="l" defTabSz="454944" rtl="0" eaLnBrk="0" fontAlgn="base" hangingPunct="0">
        <a:spcBef>
          <a:spcPct val="0"/>
        </a:spcBef>
        <a:spcAft>
          <a:spcPct val="0"/>
        </a:spcAft>
        <a:defRPr sz="2600" b="1" kern="1200">
          <a:solidFill>
            <a:srgbClr val="2663B4"/>
          </a:solidFill>
          <a:latin typeface="Verdana"/>
          <a:ea typeface="+mj-ea"/>
          <a:cs typeface="Verdana"/>
        </a:defRPr>
      </a:lvl1pPr>
      <a:lvl2pPr algn="l" defTabSz="454944" rtl="0" eaLnBrk="0" fontAlgn="base" hangingPunct="0">
        <a:spcBef>
          <a:spcPct val="0"/>
        </a:spcBef>
        <a:spcAft>
          <a:spcPct val="0"/>
        </a:spcAft>
        <a:defRPr sz="2600" b="1">
          <a:solidFill>
            <a:srgbClr val="2663B4"/>
          </a:solidFill>
          <a:latin typeface="Verdana" pitchFamily="34" charset="0"/>
        </a:defRPr>
      </a:lvl2pPr>
      <a:lvl3pPr algn="l" defTabSz="454944" rtl="0" eaLnBrk="0" fontAlgn="base" hangingPunct="0">
        <a:spcBef>
          <a:spcPct val="0"/>
        </a:spcBef>
        <a:spcAft>
          <a:spcPct val="0"/>
        </a:spcAft>
        <a:defRPr sz="2600" b="1">
          <a:solidFill>
            <a:srgbClr val="2663B4"/>
          </a:solidFill>
          <a:latin typeface="Verdana" pitchFamily="34" charset="0"/>
        </a:defRPr>
      </a:lvl3pPr>
      <a:lvl4pPr algn="l" defTabSz="454944" rtl="0" eaLnBrk="0" fontAlgn="base" hangingPunct="0">
        <a:spcBef>
          <a:spcPct val="0"/>
        </a:spcBef>
        <a:spcAft>
          <a:spcPct val="0"/>
        </a:spcAft>
        <a:defRPr sz="2600" b="1">
          <a:solidFill>
            <a:srgbClr val="2663B4"/>
          </a:solidFill>
          <a:latin typeface="Verdana" pitchFamily="34" charset="0"/>
        </a:defRPr>
      </a:lvl4pPr>
      <a:lvl5pPr algn="l" defTabSz="454944" rtl="0" eaLnBrk="0" fontAlgn="base" hangingPunct="0">
        <a:spcBef>
          <a:spcPct val="0"/>
        </a:spcBef>
        <a:spcAft>
          <a:spcPct val="0"/>
        </a:spcAft>
        <a:defRPr sz="2600" b="1">
          <a:solidFill>
            <a:srgbClr val="2663B4"/>
          </a:solidFill>
          <a:latin typeface="Verdana" pitchFamily="34" charset="0"/>
        </a:defRPr>
      </a:lvl5pPr>
      <a:lvl6pPr marL="454944" algn="l" defTabSz="454944" rtl="0" fontAlgn="base">
        <a:spcBef>
          <a:spcPct val="0"/>
        </a:spcBef>
        <a:spcAft>
          <a:spcPct val="0"/>
        </a:spcAft>
        <a:defRPr sz="2600" b="1">
          <a:solidFill>
            <a:srgbClr val="2663B4"/>
          </a:solidFill>
          <a:latin typeface="Verdana" pitchFamily="34" charset="0"/>
        </a:defRPr>
      </a:lvl6pPr>
      <a:lvl7pPr marL="909891" algn="l" defTabSz="454944" rtl="0" fontAlgn="base">
        <a:spcBef>
          <a:spcPct val="0"/>
        </a:spcBef>
        <a:spcAft>
          <a:spcPct val="0"/>
        </a:spcAft>
        <a:defRPr sz="2600" b="1">
          <a:solidFill>
            <a:srgbClr val="2663B4"/>
          </a:solidFill>
          <a:latin typeface="Verdana" pitchFamily="34" charset="0"/>
        </a:defRPr>
      </a:lvl7pPr>
      <a:lvl8pPr marL="1364836" algn="l" defTabSz="454944" rtl="0" fontAlgn="base">
        <a:spcBef>
          <a:spcPct val="0"/>
        </a:spcBef>
        <a:spcAft>
          <a:spcPct val="0"/>
        </a:spcAft>
        <a:defRPr sz="2600" b="1">
          <a:solidFill>
            <a:srgbClr val="2663B4"/>
          </a:solidFill>
          <a:latin typeface="Verdana" pitchFamily="34" charset="0"/>
        </a:defRPr>
      </a:lvl8pPr>
      <a:lvl9pPr marL="1819780" algn="l" defTabSz="454944" rtl="0" fontAlgn="base">
        <a:spcBef>
          <a:spcPct val="0"/>
        </a:spcBef>
        <a:spcAft>
          <a:spcPct val="0"/>
        </a:spcAft>
        <a:defRPr sz="2600" b="1">
          <a:solidFill>
            <a:srgbClr val="2663B4"/>
          </a:solidFill>
          <a:latin typeface="Verdana" pitchFamily="34" charset="0"/>
        </a:defRPr>
      </a:lvl9pPr>
    </p:titleStyle>
    <p:bodyStyle>
      <a:lvl1pPr marL="341210" indent="-341210" algn="l" defTabSz="454944" rtl="0" eaLnBrk="0" fontAlgn="base" hangingPunct="0">
        <a:spcBef>
          <a:spcPct val="20000"/>
        </a:spcBef>
        <a:spcAft>
          <a:spcPct val="0"/>
        </a:spcAft>
        <a:buFont typeface="Arial" charset="0"/>
        <a:buChar char="•"/>
        <a:defRPr sz="1400" b="1" kern="1200">
          <a:solidFill>
            <a:schemeClr val="tx1"/>
          </a:solidFill>
          <a:latin typeface="Verdana"/>
          <a:ea typeface="+mn-ea"/>
          <a:cs typeface="Verdana"/>
        </a:defRPr>
      </a:lvl1pPr>
      <a:lvl2pPr marL="796156" indent="-341210" algn="l" defTabSz="454944" rtl="0" eaLnBrk="0" fontAlgn="base" hangingPunct="0">
        <a:spcBef>
          <a:spcPct val="20000"/>
        </a:spcBef>
        <a:spcAft>
          <a:spcPct val="0"/>
        </a:spcAft>
        <a:buClr>
          <a:srgbClr val="AFB1A5"/>
        </a:buClr>
        <a:buAutoNum type="circleNumDbPlain"/>
        <a:defRPr sz="1400" kern="1200">
          <a:solidFill>
            <a:schemeClr val="tx1"/>
          </a:solidFill>
          <a:latin typeface="Verdana"/>
          <a:ea typeface="+mn-ea"/>
          <a:cs typeface="Verdana"/>
        </a:defRPr>
      </a:lvl2pPr>
      <a:lvl3pPr marL="1194232" indent="-284339" algn="l" defTabSz="454944" rtl="0" eaLnBrk="0" fontAlgn="base" hangingPunct="0">
        <a:spcBef>
          <a:spcPct val="20000"/>
        </a:spcBef>
        <a:spcAft>
          <a:spcPct val="0"/>
        </a:spcAft>
        <a:buClr>
          <a:srgbClr val="AFB1A5"/>
        </a:buClr>
        <a:buSzPct val="100000"/>
        <a:buFont typeface="Wingdings" pitchFamily="2" charset="2"/>
        <a:buChar char=""/>
        <a:defRPr sz="1400" kern="1200">
          <a:solidFill>
            <a:schemeClr val="tx1"/>
          </a:solidFill>
          <a:latin typeface="Verdana"/>
          <a:ea typeface="+mn-ea"/>
          <a:cs typeface="Verdana"/>
        </a:defRPr>
      </a:lvl3pPr>
      <a:lvl4pPr marL="1649164" indent="-284339" algn="l" defTabSz="454944" rtl="0" eaLnBrk="0" fontAlgn="base" hangingPunct="0">
        <a:spcBef>
          <a:spcPct val="20000"/>
        </a:spcBef>
        <a:spcAft>
          <a:spcPct val="0"/>
        </a:spcAft>
        <a:buClr>
          <a:srgbClr val="AFB1A5"/>
        </a:buClr>
        <a:buFont typeface="Lucida Grande"/>
        <a:buChar char="●"/>
        <a:defRPr sz="1400" kern="1200">
          <a:solidFill>
            <a:schemeClr val="tx1"/>
          </a:solidFill>
          <a:latin typeface="Verdana"/>
          <a:ea typeface="+mn-ea"/>
          <a:cs typeface="Verdana"/>
        </a:defRPr>
      </a:lvl4pPr>
      <a:lvl5pPr marL="2047252" indent="-227477" algn="l" defTabSz="454944" rtl="0" eaLnBrk="0" fontAlgn="base" hangingPunct="0">
        <a:spcBef>
          <a:spcPct val="20000"/>
        </a:spcBef>
        <a:spcAft>
          <a:spcPct val="0"/>
        </a:spcAft>
        <a:buClr>
          <a:srgbClr val="AFB1A5"/>
        </a:buClr>
        <a:buFont typeface="Arial" charset="0"/>
        <a:buChar char="•"/>
        <a:defRPr sz="1400" kern="1200">
          <a:solidFill>
            <a:schemeClr val="tx1"/>
          </a:solidFill>
          <a:latin typeface="Verdana"/>
          <a:ea typeface="+mn-ea"/>
          <a:cs typeface="Verdana"/>
        </a:defRPr>
      </a:lvl5pPr>
      <a:lvl6pPr marL="2502198" indent="-227477" algn="l" defTabSz="454944" rtl="0" eaLnBrk="1" latinLnBrk="0" hangingPunct="1">
        <a:spcBef>
          <a:spcPct val="20000"/>
        </a:spcBef>
        <a:buFont typeface="Arial"/>
        <a:buChar char="•"/>
        <a:defRPr sz="2000" kern="1200">
          <a:solidFill>
            <a:schemeClr val="tx1"/>
          </a:solidFill>
          <a:latin typeface="+mn-lt"/>
          <a:ea typeface="+mn-ea"/>
          <a:cs typeface="+mn-cs"/>
        </a:defRPr>
      </a:lvl6pPr>
      <a:lvl7pPr marL="2957143" indent="-227477" algn="l" defTabSz="454944" rtl="0" eaLnBrk="1" latinLnBrk="0" hangingPunct="1">
        <a:spcBef>
          <a:spcPct val="20000"/>
        </a:spcBef>
        <a:buFont typeface="Arial"/>
        <a:buChar char="•"/>
        <a:defRPr sz="2000" kern="1200">
          <a:solidFill>
            <a:schemeClr val="tx1"/>
          </a:solidFill>
          <a:latin typeface="+mn-lt"/>
          <a:ea typeface="+mn-ea"/>
          <a:cs typeface="+mn-cs"/>
        </a:defRPr>
      </a:lvl7pPr>
      <a:lvl8pPr marL="3412083" indent="-227477" algn="l" defTabSz="454944" rtl="0" eaLnBrk="1" latinLnBrk="0" hangingPunct="1">
        <a:spcBef>
          <a:spcPct val="20000"/>
        </a:spcBef>
        <a:buFont typeface="Arial"/>
        <a:buChar char="•"/>
        <a:defRPr sz="2000" kern="1200">
          <a:solidFill>
            <a:schemeClr val="tx1"/>
          </a:solidFill>
          <a:latin typeface="+mn-lt"/>
          <a:ea typeface="+mn-ea"/>
          <a:cs typeface="+mn-cs"/>
        </a:defRPr>
      </a:lvl8pPr>
      <a:lvl9pPr marL="3867032" indent="-227477" algn="l" defTabSz="45494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4944" rtl="0" eaLnBrk="1" latinLnBrk="0" hangingPunct="1">
        <a:defRPr sz="1800" kern="1200">
          <a:solidFill>
            <a:schemeClr val="tx1"/>
          </a:solidFill>
          <a:latin typeface="+mn-lt"/>
          <a:ea typeface="+mn-ea"/>
          <a:cs typeface="+mn-cs"/>
        </a:defRPr>
      </a:lvl1pPr>
      <a:lvl2pPr marL="454944" algn="l" defTabSz="454944" rtl="0" eaLnBrk="1" latinLnBrk="0" hangingPunct="1">
        <a:defRPr sz="1800" kern="1200">
          <a:solidFill>
            <a:schemeClr val="tx1"/>
          </a:solidFill>
          <a:latin typeface="+mn-lt"/>
          <a:ea typeface="+mn-ea"/>
          <a:cs typeface="+mn-cs"/>
        </a:defRPr>
      </a:lvl2pPr>
      <a:lvl3pPr marL="909891" algn="l" defTabSz="454944" rtl="0" eaLnBrk="1" latinLnBrk="0" hangingPunct="1">
        <a:defRPr sz="1800" kern="1200">
          <a:solidFill>
            <a:schemeClr val="tx1"/>
          </a:solidFill>
          <a:latin typeface="+mn-lt"/>
          <a:ea typeface="+mn-ea"/>
          <a:cs typeface="+mn-cs"/>
        </a:defRPr>
      </a:lvl3pPr>
      <a:lvl4pPr marL="1364836" algn="l" defTabSz="454944" rtl="0" eaLnBrk="1" latinLnBrk="0" hangingPunct="1">
        <a:defRPr sz="1800" kern="1200">
          <a:solidFill>
            <a:schemeClr val="tx1"/>
          </a:solidFill>
          <a:latin typeface="+mn-lt"/>
          <a:ea typeface="+mn-ea"/>
          <a:cs typeface="+mn-cs"/>
        </a:defRPr>
      </a:lvl4pPr>
      <a:lvl5pPr marL="1819780" algn="l" defTabSz="454944" rtl="0" eaLnBrk="1" latinLnBrk="0" hangingPunct="1">
        <a:defRPr sz="1800" kern="1200">
          <a:solidFill>
            <a:schemeClr val="tx1"/>
          </a:solidFill>
          <a:latin typeface="+mn-lt"/>
          <a:ea typeface="+mn-ea"/>
          <a:cs typeface="+mn-cs"/>
        </a:defRPr>
      </a:lvl5pPr>
      <a:lvl6pPr marL="2274721" algn="l" defTabSz="454944" rtl="0" eaLnBrk="1" latinLnBrk="0" hangingPunct="1">
        <a:defRPr sz="1800" kern="1200">
          <a:solidFill>
            <a:schemeClr val="tx1"/>
          </a:solidFill>
          <a:latin typeface="+mn-lt"/>
          <a:ea typeface="+mn-ea"/>
          <a:cs typeface="+mn-cs"/>
        </a:defRPr>
      </a:lvl6pPr>
      <a:lvl7pPr marL="2729668" algn="l" defTabSz="454944" rtl="0" eaLnBrk="1" latinLnBrk="0" hangingPunct="1">
        <a:defRPr sz="1800" kern="1200">
          <a:solidFill>
            <a:schemeClr val="tx1"/>
          </a:solidFill>
          <a:latin typeface="+mn-lt"/>
          <a:ea typeface="+mn-ea"/>
          <a:cs typeface="+mn-cs"/>
        </a:defRPr>
      </a:lvl7pPr>
      <a:lvl8pPr marL="3184614" algn="l" defTabSz="454944" rtl="0" eaLnBrk="1" latinLnBrk="0" hangingPunct="1">
        <a:defRPr sz="1800" kern="1200">
          <a:solidFill>
            <a:schemeClr val="tx1"/>
          </a:solidFill>
          <a:latin typeface="+mn-lt"/>
          <a:ea typeface="+mn-ea"/>
          <a:cs typeface="+mn-cs"/>
        </a:defRPr>
      </a:lvl8pPr>
      <a:lvl9pPr marL="3639563" algn="l" defTabSz="454944"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338" name="Image 6" descr="fond_diapos.gif"/>
          <p:cNvPicPr>
            <a:picLocks noChangeAspect="1"/>
          </p:cNvPicPr>
          <p:nvPr userDrawn="1"/>
        </p:nvPicPr>
        <p:blipFill>
          <a:blip r:embed="rId14"/>
          <a:srcRect/>
          <a:stretch>
            <a:fillRect/>
          </a:stretch>
        </p:blipFill>
        <p:spPr bwMode="auto">
          <a:xfrm>
            <a:off x="0" y="0"/>
            <a:ext cx="9144000" cy="6858000"/>
          </a:xfrm>
          <a:prstGeom prst="rect">
            <a:avLst/>
          </a:prstGeom>
          <a:noFill/>
          <a:ln w="9525">
            <a:noFill/>
            <a:miter lim="800000"/>
            <a:headEnd/>
            <a:tailEnd/>
          </a:ln>
        </p:spPr>
      </p:pic>
      <p:sp>
        <p:nvSpPr>
          <p:cNvPr id="14339" name="Espace réservé du titre 1"/>
          <p:cNvSpPr>
            <a:spLocks noGrp="1"/>
          </p:cNvSpPr>
          <p:nvPr>
            <p:ph type="title"/>
          </p:nvPr>
        </p:nvSpPr>
        <p:spPr bwMode="auto">
          <a:xfrm>
            <a:off x="1041400" y="1008072"/>
            <a:ext cx="7543800" cy="973137"/>
          </a:xfrm>
          <a:prstGeom prst="rect">
            <a:avLst/>
          </a:prstGeom>
          <a:noFill/>
          <a:ln w="9525">
            <a:noFill/>
            <a:miter lim="800000"/>
            <a:headEnd/>
            <a:tailEnd/>
          </a:ln>
        </p:spPr>
        <p:txBody>
          <a:bodyPr vert="horz" wrap="square" lIns="90989" tIns="45497" rIns="90989" bIns="45497" numCol="1" anchor="t" anchorCtr="0" compatLnSpc="1">
            <a:prstTxWarp prst="textNoShape">
              <a:avLst/>
            </a:prstTxWarp>
          </a:bodyPr>
          <a:lstStyle/>
          <a:p>
            <a:pPr lvl="0"/>
            <a:r>
              <a:rPr lang="fr-FR" smtClean="0"/>
              <a:t>Cliquez et modifiez le titre</a:t>
            </a:r>
          </a:p>
        </p:txBody>
      </p:sp>
      <p:sp>
        <p:nvSpPr>
          <p:cNvPr id="4" name="Espace réservé de la date 3"/>
          <p:cNvSpPr>
            <a:spLocks noGrp="1"/>
          </p:cNvSpPr>
          <p:nvPr>
            <p:ph type="dt" sz="half" idx="2"/>
          </p:nvPr>
        </p:nvSpPr>
        <p:spPr>
          <a:xfrm>
            <a:off x="7402513" y="0"/>
            <a:ext cx="1741487" cy="565150"/>
          </a:xfrm>
          <a:prstGeom prst="rect">
            <a:avLst/>
          </a:prstGeom>
        </p:spPr>
        <p:txBody>
          <a:bodyPr vert="horz" lIns="90989" tIns="45497" rIns="90989" bIns="45497" rtlCol="0" anchor="b"/>
          <a:lstStyle>
            <a:lvl1pPr algn="ctr" fontAlgn="auto">
              <a:spcBef>
                <a:spcPts val="0"/>
              </a:spcBef>
              <a:spcAft>
                <a:spcPts val="0"/>
              </a:spcAft>
              <a:defRPr sz="1000">
                <a:solidFill>
                  <a:schemeClr val="tx1">
                    <a:tint val="75000"/>
                  </a:schemeClr>
                </a:solidFill>
                <a:latin typeface="Verdana"/>
                <a:cs typeface="Verdana"/>
              </a:defRPr>
            </a:lvl1pPr>
          </a:lstStyle>
          <a:p>
            <a:pPr defTabSz="454944">
              <a:defRPr/>
            </a:pPr>
            <a:fld id="{A7F34F9F-E522-4A7B-8B0A-8C6DFCBECAE3}" type="datetime1">
              <a:rPr lang="fr-FR" smtClean="0">
                <a:solidFill>
                  <a:srgbClr val="000000">
                    <a:tint val="75000"/>
                  </a:srgbClr>
                </a:solidFill>
              </a:rPr>
              <a:pPr defTabSz="454944">
                <a:defRPr/>
              </a:pPr>
              <a:t>18/04/2014</a:t>
            </a:fld>
            <a:endParaRPr lang="fr-FR">
              <a:solidFill>
                <a:srgbClr val="000000">
                  <a:tint val="75000"/>
                </a:srgbClr>
              </a:solidFill>
            </a:endParaRPr>
          </a:p>
        </p:txBody>
      </p:sp>
      <p:sp>
        <p:nvSpPr>
          <p:cNvPr id="5" name="Espace réservé du pied de page 4"/>
          <p:cNvSpPr>
            <a:spLocks noGrp="1"/>
          </p:cNvSpPr>
          <p:nvPr>
            <p:ph type="ftr" sz="quarter" idx="3"/>
          </p:nvPr>
        </p:nvSpPr>
        <p:spPr>
          <a:xfrm>
            <a:off x="3292475" y="0"/>
            <a:ext cx="4110038" cy="565150"/>
          </a:xfrm>
          <a:prstGeom prst="rect">
            <a:avLst/>
          </a:prstGeom>
        </p:spPr>
        <p:txBody>
          <a:bodyPr vert="horz" lIns="90989" tIns="45497" rIns="90989" bIns="45497" rtlCol="0" anchor="ctr"/>
          <a:lstStyle>
            <a:lvl1pPr algn="l" fontAlgn="auto">
              <a:spcBef>
                <a:spcPts val="0"/>
              </a:spcBef>
              <a:spcAft>
                <a:spcPts val="0"/>
              </a:spcAft>
              <a:defRPr sz="1000" b="1">
                <a:solidFill>
                  <a:srgbClr val="FFFFFF"/>
                </a:solidFill>
                <a:latin typeface="Verdana"/>
                <a:cs typeface="Verdana"/>
              </a:defRPr>
            </a:lvl1pPr>
          </a:lstStyle>
          <a:p>
            <a:pPr defTabSz="454944">
              <a:defRPr/>
            </a:pPr>
            <a:r>
              <a:rPr lang="fr-FR" smtClean="0"/>
              <a:t>Titre de la Présentation </a:t>
            </a:r>
          </a:p>
          <a:p>
            <a:pPr defTabSz="454944">
              <a:defRPr/>
            </a:pPr>
            <a:r>
              <a:rPr lang="fr-FR" smtClean="0"/>
              <a:t>&gt; Titre de la partie</a:t>
            </a:r>
            <a:endParaRPr lang="fr-FR"/>
          </a:p>
        </p:txBody>
      </p:sp>
      <p:sp>
        <p:nvSpPr>
          <p:cNvPr id="6" name="Espace réservé du numéro de diapositive 5"/>
          <p:cNvSpPr>
            <a:spLocks noGrp="1"/>
          </p:cNvSpPr>
          <p:nvPr>
            <p:ph type="sldNum" sz="quarter" idx="4"/>
          </p:nvPr>
        </p:nvSpPr>
        <p:spPr>
          <a:xfrm>
            <a:off x="2152650" y="6721516"/>
            <a:ext cx="4826000" cy="136525"/>
          </a:xfrm>
          <a:prstGeom prst="rect">
            <a:avLst/>
          </a:prstGeom>
        </p:spPr>
        <p:txBody>
          <a:bodyPr vert="horz" lIns="90989" tIns="45497" rIns="90989" bIns="45497" rtlCol="0" anchor="ctr"/>
          <a:lstStyle>
            <a:lvl1pPr algn="ctr" fontAlgn="auto">
              <a:spcBef>
                <a:spcPts val="0"/>
              </a:spcBef>
              <a:spcAft>
                <a:spcPts val="0"/>
              </a:spcAft>
              <a:defRPr sz="1000" b="1">
                <a:solidFill>
                  <a:schemeClr val="bg1"/>
                </a:solidFill>
                <a:latin typeface="Verdana"/>
                <a:cs typeface="Verdana"/>
              </a:defRPr>
            </a:lvl1pPr>
          </a:lstStyle>
          <a:p>
            <a:pPr defTabSz="454944">
              <a:defRPr/>
            </a:pPr>
            <a:fld id="{4DF3218D-3ECD-4F8C-B18B-16DB97FDA444}" type="slidenum">
              <a:rPr lang="fr-FR" smtClean="0">
                <a:solidFill>
                  <a:prstClr val="white"/>
                </a:solidFill>
              </a:rPr>
              <a:pPr defTabSz="454944">
                <a:defRPr/>
              </a:pPr>
              <a:t>‹N°›</a:t>
            </a:fld>
            <a:endParaRPr lang="fr-FR" dirty="0">
              <a:solidFill>
                <a:prstClr val="white"/>
              </a:solidFill>
            </a:endParaRPr>
          </a:p>
        </p:txBody>
      </p:sp>
      <p:sp>
        <p:nvSpPr>
          <p:cNvPr id="14343" name="Espace réservé du texte 2"/>
          <p:cNvSpPr>
            <a:spLocks noGrp="1"/>
          </p:cNvSpPr>
          <p:nvPr>
            <p:ph type="body" idx="1"/>
          </p:nvPr>
        </p:nvSpPr>
        <p:spPr bwMode="auto">
          <a:xfrm>
            <a:off x="1041400" y="1981200"/>
            <a:ext cx="7543800" cy="4559300"/>
          </a:xfrm>
          <a:prstGeom prst="rect">
            <a:avLst/>
          </a:prstGeom>
          <a:noFill/>
          <a:ln w="9525">
            <a:noFill/>
            <a:miter lim="800000"/>
            <a:headEnd/>
            <a:tailEnd/>
          </a:ln>
        </p:spPr>
        <p:txBody>
          <a:bodyPr vert="horz" wrap="square" lIns="90989" tIns="45497" rIns="90989" bIns="45497"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Tree>
    <p:extLst>
      <p:ext uri="{BB962C8B-B14F-4D97-AF65-F5344CB8AC3E}">
        <p14:creationId xmlns:p14="http://schemas.microsoft.com/office/powerpoint/2010/main" val="2104616818"/>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 id="2147484038" r:id="rId12"/>
  </p:sldLayoutIdLst>
  <mc:AlternateContent xmlns:mc="http://schemas.openxmlformats.org/markup-compatibility/2006">
    <mc:Choice xmlns:p14="http://schemas.microsoft.com/office/powerpoint/2010/main" Requires="p14">
      <p:transition p14:dur="0"/>
    </mc:Choice>
    <mc:Fallback>
      <p:transition/>
    </mc:Fallback>
  </mc:AlternateContent>
  <p:hf hdr="0"/>
  <p:txStyles>
    <p:titleStyle>
      <a:lvl1pPr algn="l" defTabSz="454944" rtl="0" eaLnBrk="0" fontAlgn="base" hangingPunct="0">
        <a:spcBef>
          <a:spcPct val="0"/>
        </a:spcBef>
        <a:spcAft>
          <a:spcPct val="0"/>
        </a:spcAft>
        <a:defRPr sz="2600" b="1" kern="1200">
          <a:solidFill>
            <a:srgbClr val="2663B4"/>
          </a:solidFill>
          <a:latin typeface="Verdana"/>
          <a:ea typeface="+mj-ea"/>
          <a:cs typeface="Verdana"/>
        </a:defRPr>
      </a:lvl1pPr>
      <a:lvl2pPr algn="l" defTabSz="454944" rtl="0" eaLnBrk="0" fontAlgn="base" hangingPunct="0">
        <a:spcBef>
          <a:spcPct val="0"/>
        </a:spcBef>
        <a:spcAft>
          <a:spcPct val="0"/>
        </a:spcAft>
        <a:defRPr sz="2600" b="1">
          <a:solidFill>
            <a:srgbClr val="2663B4"/>
          </a:solidFill>
          <a:latin typeface="Verdana" pitchFamily="34" charset="0"/>
        </a:defRPr>
      </a:lvl2pPr>
      <a:lvl3pPr algn="l" defTabSz="454944" rtl="0" eaLnBrk="0" fontAlgn="base" hangingPunct="0">
        <a:spcBef>
          <a:spcPct val="0"/>
        </a:spcBef>
        <a:spcAft>
          <a:spcPct val="0"/>
        </a:spcAft>
        <a:defRPr sz="2600" b="1">
          <a:solidFill>
            <a:srgbClr val="2663B4"/>
          </a:solidFill>
          <a:latin typeface="Verdana" pitchFamily="34" charset="0"/>
        </a:defRPr>
      </a:lvl3pPr>
      <a:lvl4pPr algn="l" defTabSz="454944" rtl="0" eaLnBrk="0" fontAlgn="base" hangingPunct="0">
        <a:spcBef>
          <a:spcPct val="0"/>
        </a:spcBef>
        <a:spcAft>
          <a:spcPct val="0"/>
        </a:spcAft>
        <a:defRPr sz="2600" b="1">
          <a:solidFill>
            <a:srgbClr val="2663B4"/>
          </a:solidFill>
          <a:latin typeface="Verdana" pitchFamily="34" charset="0"/>
        </a:defRPr>
      </a:lvl4pPr>
      <a:lvl5pPr algn="l" defTabSz="454944" rtl="0" eaLnBrk="0" fontAlgn="base" hangingPunct="0">
        <a:spcBef>
          <a:spcPct val="0"/>
        </a:spcBef>
        <a:spcAft>
          <a:spcPct val="0"/>
        </a:spcAft>
        <a:defRPr sz="2600" b="1">
          <a:solidFill>
            <a:srgbClr val="2663B4"/>
          </a:solidFill>
          <a:latin typeface="Verdana" pitchFamily="34" charset="0"/>
        </a:defRPr>
      </a:lvl5pPr>
      <a:lvl6pPr marL="454944" algn="l" defTabSz="454944" rtl="0" fontAlgn="base">
        <a:spcBef>
          <a:spcPct val="0"/>
        </a:spcBef>
        <a:spcAft>
          <a:spcPct val="0"/>
        </a:spcAft>
        <a:defRPr sz="2600" b="1">
          <a:solidFill>
            <a:srgbClr val="2663B4"/>
          </a:solidFill>
          <a:latin typeface="Verdana" pitchFamily="34" charset="0"/>
        </a:defRPr>
      </a:lvl6pPr>
      <a:lvl7pPr marL="909891" algn="l" defTabSz="454944" rtl="0" fontAlgn="base">
        <a:spcBef>
          <a:spcPct val="0"/>
        </a:spcBef>
        <a:spcAft>
          <a:spcPct val="0"/>
        </a:spcAft>
        <a:defRPr sz="2600" b="1">
          <a:solidFill>
            <a:srgbClr val="2663B4"/>
          </a:solidFill>
          <a:latin typeface="Verdana" pitchFamily="34" charset="0"/>
        </a:defRPr>
      </a:lvl7pPr>
      <a:lvl8pPr marL="1364836" algn="l" defTabSz="454944" rtl="0" fontAlgn="base">
        <a:spcBef>
          <a:spcPct val="0"/>
        </a:spcBef>
        <a:spcAft>
          <a:spcPct val="0"/>
        </a:spcAft>
        <a:defRPr sz="2600" b="1">
          <a:solidFill>
            <a:srgbClr val="2663B4"/>
          </a:solidFill>
          <a:latin typeface="Verdana" pitchFamily="34" charset="0"/>
        </a:defRPr>
      </a:lvl8pPr>
      <a:lvl9pPr marL="1819780" algn="l" defTabSz="454944" rtl="0" fontAlgn="base">
        <a:spcBef>
          <a:spcPct val="0"/>
        </a:spcBef>
        <a:spcAft>
          <a:spcPct val="0"/>
        </a:spcAft>
        <a:defRPr sz="2600" b="1">
          <a:solidFill>
            <a:srgbClr val="2663B4"/>
          </a:solidFill>
          <a:latin typeface="Verdana" pitchFamily="34" charset="0"/>
        </a:defRPr>
      </a:lvl9pPr>
    </p:titleStyle>
    <p:bodyStyle>
      <a:lvl1pPr marL="341210" indent="-341210" algn="l" defTabSz="454944" rtl="0" eaLnBrk="0" fontAlgn="base" hangingPunct="0">
        <a:spcBef>
          <a:spcPct val="20000"/>
        </a:spcBef>
        <a:spcAft>
          <a:spcPct val="0"/>
        </a:spcAft>
        <a:buFont typeface="Arial" charset="0"/>
        <a:buChar char="•"/>
        <a:defRPr sz="1400" b="1" kern="1200">
          <a:solidFill>
            <a:schemeClr val="tx1"/>
          </a:solidFill>
          <a:latin typeface="Verdana"/>
          <a:ea typeface="+mn-ea"/>
          <a:cs typeface="Verdana"/>
        </a:defRPr>
      </a:lvl1pPr>
      <a:lvl2pPr marL="796156" indent="-341210" algn="l" defTabSz="454944" rtl="0" eaLnBrk="0" fontAlgn="base" hangingPunct="0">
        <a:spcBef>
          <a:spcPct val="20000"/>
        </a:spcBef>
        <a:spcAft>
          <a:spcPct val="0"/>
        </a:spcAft>
        <a:buClr>
          <a:srgbClr val="AFB1A5"/>
        </a:buClr>
        <a:buAutoNum type="circleNumDbPlain"/>
        <a:defRPr sz="1400" kern="1200">
          <a:solidFill>
            <a:schemeClr val="tx1"/>
          </a:solidFill>
          <a:latin typeface="Verdana"/>
          <a:ea typeface="+mn-ea"/>
          <a:cs typeface="Verdana"/>
        </a:defRPr>
      </a:lvl2pPr>
      <a:lvl3pPr marL="1194232" indent="-284339" algn="l" defTabSz="454944" rtl="0" eaLnBrk="0" fontAlgn="base" hangingPunct="0">
        <a:spcBef>
          <a:spcPct val="20000"/>
        </a:spcBef>
        <a:spcAft>
          <a:spcPct val="0"/>
        </a:spcAft>
        <a:buClr>
          <a:srgbClr val="AFB1A5"/>
        </a:buClr>
        <a:buSzPct val="100000"/>
        <a:buFont typeface="Wingdings" pitchFamily="2" charset="2"/>
        <a:buChar char=""/>
        <a:defRPr sz="1400" kern="1200">
          <a:solidFill>
            <a:schemeClr val="tx1"/>
          </a:solidFill>
          <a:latin typeface="Verdana"/>
          <a:ea typeface="+mn-ea"/>
          <a:cs typeface="Verdana"/>
        </a:defRPr>
      </a:lvl3pPr>
      <a:lvl4pPr marL="1649164" indent="-284339" algn="l" defTabSz="454944" rtl="0" eaLnBrk="0" fontAlgn="base" hangingPunct="0">
        <a:spcBef>
          <a:spcPct val="20000"/>
        </a:spcBef>
        <a:spcAft>
          <a:spcPct val="0"/>
        </a:spcAft>
        <a:buClr>
          <a:srgbClr val="AFB1A5"/>
        </a:buClr>
        <a:buFont typeface="Lucida Grande"/>
        <a:buChar char="●"/>
        <a:defRPr sz="1400" kern="1200">
          <a:solidFill>
            <a:schemeClr val="tx1"/>
          </a:solidFill>
          <a:latin typeface="Verdana"/>
          <a:ea typeface="+mn-ea"/>
          <a:cs typeface="Verdana"/>
        </a:defRPr>
      </a:lvl4pPr>
      <a:lvl5pPr marL="2047252" indent="-227477" algn="l" defTabSz="454944" rtl="0" eaLnBrk="0" fontAlgn="base" hangingPunct="0">
        <a:spcBef>
          <a:spcPct val="20000"/>
        </a:spcBef>
        <a:spcAft>
          <a:spcPct val="0"/>
        </a:spcAft>
        <a:buClr>
          <a:srgbClr val="AFB1A5"/>
        </a:buClr>
        <a:buFont typeface="Arial" charset="0"/>
        <a:buChar char="•"/>
        <a:defRPr sz="1400" kern="1200">
          <a:solidFill>
            <a:schemeClr val="tx1"/>
          </a:solidFill>
          <a:latin typeface="Verdana"/>
          <a:ea typeface="+mn-ea"/>
          <a:cs typeface="Verdana"/>
        </a:defRPr>
      </a:lvl5pPr>
      <a:lvl6pPr marL="2502198" indent="-227477" algn="l" defTabSz="454944" rtl="0" eaLnBrk="1" latinLnBrk="0" hangingPunct="1">
        <a:spcBef>
          <a:spcPct val="20000"/>
        </a:spcBef>
        <a:buFont typeface="Arial"/>
        <a:buChar char="•"/>
        <a:defRPr sz="2000" kern="1200">
          <a:solidFill>
            <a:schemeClr val="tx1"/>
          </a:solidFill>
          <a:latin typeface="+mn-lt"/>
          <a:ea typeface="+mn-ea"/>
          <a:cs typeface="+mn-cs"/>
        </a:defRPr>
      </a:lvl6pPr>
      <a:lvl7pPr marL="2957143" indent="-227477" algn="l" defTabSz="454944" rtl="0" eaLnBrk="1" latinLnBrk="0" hangingPunct="1">
        <a:spcBef>
          <a:spcPct val="20000"/>
        </a:spcBef>
        <a:buFont typeface="Arial"/>
        <a:buChar char="•"/>
        <a:defRPr sz="2000" kern="1200">
          <a:solidFill>
            <a:schemeClr val="tx1"/>
          </a:solidFill>
          <a:latin typeface="+mn-lt"/>
          <a:ea typeface="+mn-ea"/>
          <a:cs typeface="+mn-cs"/>
        </a:defRPr>
      </a:lvl7pPr>
      <a:lvl8pPr marL="3412083" indent="-227477" algn="l" defTabSz="454944" rtl="0" eaLnBrk="1" latinLnBrk="0" hangingPunct="1">
        <a:spcBef>
          <a:spcPct val="20000"/>
        </a:spcBef>
        <a:buFont typeface="Arial"/>
        <a:buChar char="•"/>
        <a:defRPr sz="2000" kern="1200">
          <a:solidFill>
            <a:schemeClr val="tx1"/>
          </a:solidFill>
          <a:latin typeface="+mn-lt"/>
          <a:ea typeface="+mn-ea"/>
          <a:cs typeface="+mn-cs"/>
        </a:defRPr>
      </a:lvl8pPr>
      <a:lvl9pPr marL="3867032" indent="-227477" algn="l" defTabSz="45494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4944" rtl="0" eaLnBrk="1" latinLnBrk="0" hangingPunct="1">
        <a:defRPr sz="1800" kern="1200">
          <a:solidFill>
            <a:schemeClr val="tx1"/>
          </a:solidFill>
          <a:latin typeface="+mn-lt"/>
          <a:ea typeface="+mn-ea"/>
          <a:cs typeface="+mn-cs"/>
        </a:defRPr>
      </a:lvl1pPr>
      <a:lvl2pPr marL="454944" algn="l" defTabSz="454944" rtl="0" eaLnBrk="1" latinLnBrk="0" hangingPunct="1">
        <a:defRPr sz="1800" kern="1200">
          <a:solidFill>
            <a:schemeClr val="tx1"/>
          </a:solidFill>
          <a:latin typeface="+mn-lt"/>
          <a:ea typeface="+mn-ea"/>
          <a:cs typeface="+mn-cs"/>
        </a:defRPr>
      </a:lvl2pPr>
      <a:lvl3pPr marL="909891" algn="l" defTabSz="454944" rtl="0" eaLnBrk="1" latinLnBrk="0" hangingPunct="1">
        <a:defRPr sz="1800" kern="1200">
          <a:solidFill>
            <a:schemeClr val="tx1"/>
          </a:solidFill>
          <a:latin typeface="+mn-lt"/>
          <a:ea typeface="+mn-ea"/>
          <a:cs typeface="+mn-cs"/>
        </a:defRPr>
      </a:lvl3pPr>
      <a:lvl4pPr marL="1364836" algn="l" defTabSz="454944" rtl="0" eaLnBrk="1" latinLnBrk="0" hangingPunct="1">
        <a:defRPr sz="1800" kern="1200">
          <a:solidFill>
            <a:schemeClr val="tx1"/>
          </a:solidFill>
          <a:latin typeface="+mn-lt"/>
          <a:ea typeface="+mn-ea"/>
          <a:cs typeface="+mn-cs"/>
        </a:defRPr>
      </a:lvl4pPr>
      <a:lvl5pPr marL="1819780" algn="l" defTabSz="454944" rtl="0" eaLnBrk="1" latinLnBrk="0" hangingPunct="1">
        <a:defRPr sz="1800" kern="1200">
          <a:solidFill>
            <a:schemeClr val="tx1"/>
          </a:solidFill>
          <a:latin typeface="+mn-lt"/>
          <a:ea typeface="+mn-ea"/>
          <a:cs typeface="+mn-cs"/>
        </a:defRPr>
      </a:lvl5pPr>
      <a:lvl6pPr marL="2274721" algn="l" defTabSz="454944" rtl="0" eaLnBrk="1" latinLnBrk="0" hangingPunct="1">
        <a:defRPr sz="1800" kern="1200">
          <a:solidFill>
            <a:schemeClr val="tx1"/>
          </a:solidFill>
          <a:latin typeface="+mn-lt"/>
          <a:ea typeface="+mn-ea"/>
          <a:cs typeface="+mn-cs"/>
        </a:defRPr>
      </a:lvl6pPr>
      <a:lvl7pPr marL="2729668" algn="l" defTabSz="454944" rtl="0" eaLnBrk="1" latinLnBrk="0" hangingPunct="1">
        <a:defRPr sz="1800" kern="1200">
          <a:solidFill>
            <a:schemeClr val="tx1"/>
          </a:solidFill>
          <a:latin typeface="+mn-lt"/>
          <a:ea typeface="+mn-ea"/>
          <a:cs typeface="+mn-cs"/>
        </a:defRPr>
      </a:lvl7pPr>
      <a:lvl8pPr marL="3184614" algn="l" defTabSz="454944" rtl="0" eaLnBrk="1" latinLnBrk="0" hangingPunct="1">
        <a:defRPr sz="1800" kern="1200">
          <a:solidFill>
            <a:schemeClr val="tx1"/>
          </a:solidFill>
          <a:latin typeface="+mn-lt"/>
          <a:ea typeface="+mn-ea"/>
          <a:cs typeface="+mn-cs"/>
        </a:defRPr>
      </a:lvl8pPr>
      <a:lvl9pPr marL="3639563" algn="l" defTabSz="454944"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338" name="Image 6" descr="fond_diapos.gif"/>
          <p:cNvPicPr>
            <a:picLocks noChangeAspect="1"/>
          </p:cNvPicPr>
          <p:nvPr userDrawn="1"/>
        </p:nvPicPr>
        <p:blipFill>
          <a:blip r:embed="rId14"/>
          <a:srcRect/>
          <a:stretch>
            <a:fillRect/>
          </a:stretch>
        </p:blipFill>
        <p:spPr bwMode="auto">
          <a:xfrm>
            <a:off x="0" y="0"/>
            <a:ext cx="9144000" cy="6858000"/>
          </a:xfrm>
          <a:prstGeom prst="rect">
            <a:avLst/>
          </a:prstGeom>
          <a:noFill/>
          <a:ln w="9525">
            <a:noFill/>
            <a:miter lim="800000"/>
            <a:headEnd/>
            <a:tailEnd/>
          </a:ln>
        </p:spPr>
      </p:pic>
      <p:sp>
        <p:nvSpPr>
          <p:cNvPr id="14339" name="Espace réservé du titre 1"/>
          <p:cNvSpPr>
            <a:spLocks noGrp="1"/>
          </p:cNvSpPr>
          <p:nvPr>
            <p:ph type="title"/>
          </p:nvPr>
        </p:nvSpPr>
        <p:spPr bwMode="auto">
          <a:xfrm>
            <a:off x="1041400" y="1008072"/>
            <a:ext cx="7543800" cy="973137"/>
          </a:xfrm>
          <a:prstGeom prst="rect">
            <a:avLst/>
          </a:prstGeom>
          <a:noFill/>
          <a:ln w="9525">
            <a:noFill/>
            <a:miter lim="800000"/>
            <a:headEnd/>
            <a:tailEnd/>
          </a:ln>
        </p:spPr>
        <p:txBody>
          <a:bodyPr vert="horz" wrap="square" lIns="90989" tIns="45497" rIns="90989" bIns="45497" numCol="1" anchor="t" anchorCtr="0" compatLnSpc="1">
            <a:prstTxWarp prst="textNoShape">
              <a:avLst/>
            </a:prstTxWarp>
          </a:bodyPr>
          <a:lstStyle/>
          <a:p>
            <a:pPr lvl="0"/>
            <a:r>
              <a:rPr lang="fr-FR" smtClean="0"/>
              <a:t>Cliquez et modifiez le titre</a:t>
            </a:r>
          </a:p>
        </p:txBody>
      </p:sp>
      <p:sp>
        <p:nvSpPr>
          <p:cNvPr id="4" name="Espace réservé de la date 3"/>
          <p:cNvSpPr>
            <a:spLocks noGrp="1"/>
          </p:cNvSpPr>
          <p:nvPr>
            <p:ph type="dt" sz="half" idx="2"/>
          </p:nvPr>
        </p:nvSpPr>
        <p:spPr>
          <a:xfrm>
            <a:off x="7402513" y="0"/>
            <a:ext cx="1741487" cy="565150"/>
          </a:xfrm>
          <a:prstGeom prst="rect">
            <a:avLst/>
          </a:prstGeom>
        </p:spPr>
        <p:txBody>
          <a:bodyPr vert="horz" lIns="90989" tIns="45497" rIns="90989" bIns="45497" rtlCol="0" anchor="b"/>
          <a:lstStyle>
            <a:lvl1pPr algn="ctr" fontAlgn="auto">
              <a:spcBef>
                <a:spcPts val="0"/>
              </a:spcBef>
              <a:spcAft>
                <a:spcPts val="0"/>
              </a:spcAft>
              <a:defRPr sz="1000">
                <a:solidFill>
                  <a:schemeClr val="tx1">
                    <a:tint val="75000"/>
                  </a:schemeClr>
                </a:solidFill>
                <a:latin typeface="Verdana"/>
                <a:cs typeface="Verdana"/>
              </a:defRPr>
            </a:lvl1pPr>
          </a:lstStyle>
          <a:p>
            <a:pPr defTabSz="454944">
              <a:defRPr/>
            </a:pPr>
            <a:fld id="{86695371-3DC1-480D-8A86-6AD1AAFBD7BC}" type="datetime1">
              <a:rPr lang="fr-FR" smtClean="0">
                <a:solidFill>
                  <a:srgbClr val="000000">
                    <a:tint val="75000"/>
                  </a:srgbClr>
                </a:solidFill>
              </a:rPr>
              <a:pPr defTabSz="454944">
                <a:defRPr/>
              </a:pPr>
              <a:t>18/04/2014</a:t>
            </a:fld>
            <a:endParaRPr lang="fr-FR">
              <a:solidFill>
                <a:srgbClr val="000000">
                  <a:tint val="75000"/>
                </a:srgbClr>
              </a:solidFill>
            </a:endParaRPr>
          </a:p>
        </p:txBody>
      </p:sp>
      <p:sp>
        <p:nvSpPr>
          <p:cNvPr id="5" name="Espace réservé du pied de page 4"/>
          <p:cNvSpPr>
            <a:spLocks noGrp="1"/>
          </p:cNvSpPr>
          <p:nvPr>
            <p:ph type="ftr" sz="quarter" idx="3"/>
          </p:nvPr>
        </p:nvSpPr>
        <p:spPr>
          <a:xfrm>
            <a:off x="3292475" y="0"/>
            <a:ext cx="4110038" cy="565150"/>
          </a:xfrm>
          <a:prstGeom prst="rect">
            <a:avLst/>
          </a:prstGeom>
        </p:spPr>
        <p:txBody>
          <a:bodyPr vert="horz" lIns="90989" tIns="45497" rIns="90989" bIns="45497" rtlCol="0" anchor="ctr"/>
          <a:lstStyle>
            <a:lvl1pPr algn="l" fontAlgn="auto">
              <a:spcBef>
                <a:spcPts val="0"/>
              </a:spcBef>
              <a:spcAft>
                <a:spcPts val="0"/>
              </a:spcAft>
              <a:defRPr sz="1000" b="1">
                <a:solidFill>
                  <a:srgbClr val="FFFFFF"/>
                </a:solidFill>
                <a:latin typeface="Verdana"/>
                <a:cs typeface="Verdana"/>
              </a:defRPr>
            </a:lvl1pPr>
          </a:lstStyle>
          <a:p>
            <a:pPr defTabSz="454944">
              <a:defRPr/>
            </a:pPr>
            <a:r>
              <a:rPr lang="fr-FR" smtClean="0"/>
              <a:t>Titre de la Présentation </a:t>
            </a:r>
          </a:p>
          <a:p>
            <a:pPr defTabSz="454944">
              <a:defRPr/>
            </a:pPr>
            <a:r>
              <a:rPr lang="fr-FR" smtClean="0"/>
              <a:t>&gt; Titre de la partie</a:t>
            </a:r>
            <a:endParaRPr lang="fr-FR"/>
          </a:p>
        </p:txBody>
      </p:sp>
      <p:sp>
        <p:nvSpPr>
          <p:cNvPr id="6" name="Espace réservé du numéro de diapositive 5"/>
          <p:cNvSpPr>
            <a:spLocks noGrp="1"/>
          </p:cNvSpPr>
          <p:nvPr>
            <p:ph type="sldNum" sz="quarter" idx="4"/>
          </p:nvPr>
        </p:nvSpPr>
        <p:spPr>
          <a:xfrm>
            <a:off x="2152650" y="6721516"/>
            <a:ext cx="4826000" cy="136525"/>
          </a:xfrm>
          <a:prstGeom prst="rect">
            <a:avLst/>
          </a:prstGeom>
        </p:spPr>
        <p:txBody>
          <a:bodyPr vert="horz" lIns="90989" tIns="45497" rIns="90989" bIns="45497" rtlCol="0" anchor="ctr"/>
          <a:lstStyle>
            <a:lvl1pPr algn="ctr" fontAlgn="auto">
              <a:spcBef>
                <a:spcPts val="0"/>
              </a:spcBef>
              <a:spcAft>
                <a:spcPts val="0"/>
              </a:spcAft>
              <a:defRPr sz="1000" b="1">
                <a:solidFill>
                  <a:schemeClr val="bg1"/>
                </a:solidFill>
                <a:latin typeface="Verdana"/>
                <a:cs typeface="Verdana"/>
              </a:defRPr>
            </a:lvl1pPr>
          </a:lstStyle>
          <a:p>
            <a:pPr defTabSz="454944">
              <a:defRPr/>
            </a:pPr>
            <a:fld id="{C52901A1-C289-483F-B16E-6AABE2691269}" type="slidenum">
              <a:rPr lang="fr-FR" smtClean="0">
                <a:solidFill>
                  <a:prstClr val="white"/>
                </a:solidFill>
              </a:rPr>
              <a:pPr defTabSz="454944">
                <a:defRPr/>
              </a:pPr>
              <a:t>‹N°›</a:t>
            </a:fld>
            <a:endParaRPr lang="fr-FR" dirty="0">
              <a:solidFill>
                <a:prstClr val="white"/>
              </a:solidFill>
            </a:endParaRPr>
          </a:p>
        </p:txBody>
      </p:sp>
      <p:sp>
        <p:nvSpPr>
          <p:cNvPr id="14343" name="Espace réservé du texte 2"/>
          <p:cNvSpPr>
            <a:spLocks noGrp="1"/>
          </p:cNvSpPr>
          <p:nvPr>
            <p:ph type="body" idx="1"/>
          </p:nvPr>
        </p:nvSpPr>
        <p:spPr bwMode="auto">
          <a:xfrm>
            <a:off x="1041400" y="1981200"/>
            <a:ext cx="7543800" cy="4559300"/>
          </a:xfrm>
          <a:prstGeom prst="rect">
            <a:avLst/>
          </a:prstGeom>
          <a:noFill/>
          <a:ln w="9525">
            <a:noFill/>
            <a:miter lim="800000"/>
            <a:headEnd/>
            <a:tailEnd/>
          </a:ln>
        </p:spPr>
        <p:txBody>
          <a:bodyPr vert="horz" wrap="square" lIns="90989" tIns="45497" rIns="90989" bIns="45497"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Tree>
    <p:extLst>
      <p:ext uri="{BB962C8B-B14F-4D97-AF65-F5344CB8AC3E}">
        <p14:creationId xmlns:p14="http://schemas.microsoft.com/office/powerpoint/2010/main" val="3923563002"/>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 id="2147484051" r:id="rId12"/>
  </p:sldLayoutIdLst>
  <mc:AlternateContent xmlns:mc="http://schemas.openxmlformats.org/markup-compatibility/2006">
    <mc:Choice xmlns:p14="http://schemas.microsoft.com/office/powerpoint/2010/main" Requires="p14">
      <p:transition p14:dur="0"/>
    </mc:Choice>
    <mc:Fallback>
      <p:transition/>
    </mc:Fallback>
  </mc:AlternateContent>
  <p:hf hdr="0"/>
  <p:txStyles>
    <p:titleStyle>
      <a:lvl1pPr algn="l" defTabSz="454944" rtl="0" eaLnBrk="0" fontAlgn="base" hangingPunct="0">
        <a:spcBef>
          <a:spcPct val="0"/>
        </a:spcBef>
        <a:spcAft>
          <a:spcPct val="0"/>
        </a:spcAft>
        <a:defRPr sz="2600" b="1" kern="1200">
          <a:solidFill>
            <a:srgbClr val="2663B4"/>
          </a:solidFill>
          <a:latin typeface="Verdana"/>
          <a:ea typeface="+mj-ea"/>
          <a:cs typeface="Verdana"/>
        </a:defRPr>
      </a:lvl1pPr>
      <a:lvl2pPr algn="l" defTabSz="454944" rtl="0" eaLnBrk="0" fontAlgn="base" hangingPunct="0">
        <a:spcBef>
          <a:spcPct val="0"/>
        </a:spcBef>
        <a:spcAft>
          <a:spcPct val="0"/>
        </a:spcAft>
        <a:defRPr sz="2600" b="1">
          <a:solidFill>
            <a:srgbClr val="2663B4"/>
          </a:solidFill>
          <a:latin typeface="Verdana" pitchFamily="34" charset="0"/>
        </a:defRPr>
      </a:lvl2pPr>
      <a:lvl3pPr algn="l" defTabSz="454944" rtl="0" eaLnBrk="0" fontAlgn="base" hangingPunct="0">
        <a:spcBef>
          <a:spcPct val="0"/>
        </a:spcBef>
        <a:spcAft>
          <a:spcPct val="0"/>
        </a:spcAft>
        <a:defRPr sz="2600" b="1">
          <a:solidFill>
            <a:srgbClr val="2663B4"/>
          </a:solidFill>
          <a:latin typeface="Verdana" pitchFamily="34" charset="0"/>
        </a:defRPr>
      </a:lvl3pPr>
      <a:lvl4pPr algn="l" defTabSz="454944" rtl="0" eaLnBrk="0" fontAlgn="base" hangingPunct="0">
        <a:spcBef>
          <a:spcPct val="0"/>
        </a:spcBef>
        <a:spcAft>
          <a:spcPct val="0"/>
        </a:spcAft>
        <a:defRPr sz="2600" b="1">
          <a:solidFill>
            <a:srgbClr val="2663B4"/>
          </a:solidFill>
          <a:latin typeface="Verdana" pitchFamily="34" charset="0"/>
        </a:defRPr>
      </a:lvl4pPr>
      <a:lvl5pPr algn="l" defTabSz="454944" rtl="0" eaLnBrk="0" fontAlgn="base" hangingPunct="0">
        <a:spcBef>
          <a:spcPct val="0"/>
        </a:spcBef>
        <a:spcAft>
          <a:spcPct val="0"/>
        </a:spcAft>
        <a:defRPr sz="2600" b="1">
          <a:solidFill>
            <a:srgbClr val="2663B4"/>
          </a:solidFill>
          <a:latin typeface="Verdana" pitchFamily="34" charset="0"/>
        </a:defRPr>
      </a:lvl5pPr>
      <a:lvl6pPr marL="454944" algn="l" defTabSz="454944" rtl="0" fontAlgn="base">
        <a:spcBef>
          <a:spcPct val="0"/>
        </a:spcBef>
        <a:spcAft>
          <a:spcPct val="0"/>
        </a:spcAft>
        <a:defRPr sz="2600" b="1">
          <a:solidFill>
            <a:srgbClr val="2663B4"/>
          </a:solidFill>
          <a:latin typeface="Verdana" pitchFamily="34" charset="0"/>
        </a:defRPr>
      </a:lvl6pPr>
      <a:lvl7pPr marL="909891" algn="l" defTabSz="454944" rtl="0" fontAlgn="base">
        <a:spcBef>
          <a:spcPct val="0"/>
        </a:spcBef>
        <a:spcAft>
          <a:spcPct val="0"/>
        </a:spcAft>
        <a:defRPr sz="2600" b="1">
          <a:solidFill>
            <a:srgbClr val="2663B4"/>
          </a:solidFill>
          <a:latin typeface="Verdana" pitchFamily="34" charset="0"/>
        </a:defRPr>
      </a:lvl7pPr>
      <a:lvl8pPr marL="1364836" algn="l" defTabSz="454944" rtl="0" fontAlgn="base">
        <a:spcBef>
          <a:spcPct val="0"/>
        </a:spcBef>
        <a:spcAft>
          <a:spcPct val="0"/>
        </a:spcAft>
        <a:defRPr sz="2600" b="1">
          <a:solidFill>
            <a:srgbClr val="2663B4"/>
          </a:solidFill>
          <a:latin typeface="Verdana" pitchFamily="34" charset="0"/>
        </a:defRPr>
      </a:lvl8pPr>
      <a:lvl9pPr marL="1819780" algn="l" defTabSz="454944" rtl="0" fontAlgn="base">
        <a:spcBef>
          <a:spcPct val="0"/>
        </a:spcBef>
        <a:spcAft>
          <a:spcPct val="0"/>
        </a:spcAft>
        <a:defRPr sz="2600" b="1">
          <a:solidFill>
            <a:srgbClr val="2663B4"/>
          </a:solidFill>
          <a:latin typeface="Verdana" pitchFamily="34" charset="0"/>
        </a:defRPr>
      </a:lvl9pPr>
    </p:titleStyle>
    <p:bodyStyle>
      <a:lvl1pPr marL="341210" indent="-341210" algn="l" defTabSz="454944" rtl="0" eaLnBrk="0" fontAlgn="base" hangingPunct="0">
        <a:spcBef>
          <a:spcPct val="20000"/>
        </a:spcBef>
        <a:spcAft>
          <a:spcPct val="0"/>
        </a:spcAft>
        <a:buFont typeface="Arial" charset="0"/>
        <a:buChar char="•"/>
        <a:defRPr sz="1400" b="1" kern="1200">
          <a:solidFill>
            <a:schemeClr val="tx1"/>
          </a:solidFill>
          <a:latin typeface="Verdana"/>
          <a:ea typeface="+mn-ea"/>
          <a:cs typeface="Verdana"/>
        </a:defRPr>
      </a:lvl1pPr>
      <a:lvl2pPr marL="796156" indent="-341210" algn="l" defTabSz="454944" rtl="0" eaLnBrk="0" fontAlgn="base" hangingPunct="0">
        <a:spcBef>
          <a:spcPct val="20000"/>
        </a:spcBef>
        <a:spcAft>
          <a:spcPct val="0"/>
        </a:spcAft>
        <a:buClr>
          <a:srgbClr val="AFB1A5"/>
        </a:buClr>
        <a:buAutoNum type="circleNumDbPlain"/>
        <a:defRPr sz="1400" kern="1200">
          <a:solidFill>
            <a:schemeClr val="tx1"/>
          </a:solidFill>
          <a:latin typeface="Verdana"/>
          <a:ea typeface="+mn-ea"/>
          <a:cs typeface="Verdana"/>
        </a:defRPr>
      </a:lvl2pPr>
      <a:lvl3pPr marL="1194232" indent="-284339" algn="l" defTabSz="454944" rtl="0" eaLnBrk="0" fontAlgn="base" hangingPunct="0">
        <a:spcBef>
          <a:spcPct val="20000"/>
        </a:spcBef>
        <a:spcAft>
          <a:spcPct val="0"/>
        </a:spcAft>
        <a:buClr>
          <a:srgbClr val="AFB1A5"/>
        </a:buClr>
        <a:buSzPct val="100000"/>
        <a:buFont typeface="Wingdings" pitchFamily="2" charset="2"/>
        <a:buChar char=""/>
        <a:defRPr sz="1400" kern="1200">
          <a:solidFill>
            <a:schemeClr val="tx1"/>
          </a:solidFill>
          <a:latin typeface="Verdana"/>
          <a:ea typeface="+mn-ea"/>
          <a:cs typeface="Verdana"/>
        </a:defRPr>
      </a:lvl3pPr>
      <a:lvl4pPr marL="1649164" indent="-284339" algn="l" defTabSz="454944" rtl="0" eaLnBrk="0" fontAlgn="base" hangingPunct="0">
        <a:spcBef>
          <a:spcPct val="20000"/>
        </a:spcBef>
        <a:spcAft>
          <a:spcPct val="0"/>
        </a:spcAft>
        <a:buClr>
          <a:srgbClr val="AFB1A5"/>
        </a:buClr>
        <a:buFont typeface="Lucida Grande"/>
        <a:buChar char="●"/>
        <a:defRPr sz="1400" kern="1200">
          <a:solidFill>
            <a:schemeClr val="tx1"/>
          </a:solidFill>
          <a:latin typeface="Verdana"/>
          <a:ea typeface="+mn-ea"/>
          <a:cs typeface="Verdana"/>
        </a:defRPr>
      </a:lvl4pPr>
      <a:lvl5pPr marL="2047252" indent="-227477" algn="l" defTabSz="454944" rtl="0" eaLnBrk="0" fontAlgn="base" hangingPunct="0">
        <a:spcBef>
          <a:spcPct val="20000"/>
        </a:spcBef>
        <a:spcAft>
          <a:spcPct val="0"/>
        </a:spcAft>
        <a:buClr>
          <a:srgbClr val="AFB1A5"/>
        </a:buClr>
        <a:buFont typeface="Arial" charset="0"/>
        <a:buChar char="•"/>
        <a:defRPr sz="1400" kern="1200">
          <a:solidFill>
            <a:schemeClr val="tx1"/>
          </a:solidFill>
          <a:latin typeface="Verdana"/>
          <a:ea typeface="+mn-ea"/>
          <a:cs typeface="Verdana"/>
        </a:defRPr>
      </a:lvl5pPr>
      <a:lvl6pPr marL="2502198" indent="-227477" algn="l" defTabSz="454944" rtl="0" eaLnBrk="1" latinLnBrk="0" hangingPunct="1">
        <a:spcBef>
          <a:spcPct val="20000"/>
        </a:spcBef>
        <a:buFont typeface="Arial"/>
        <a:buChar char="•"/>
        <a:defRPr sz="2000" kern="1200">
          <a:solidFill>
            <a:schemeClr val="tx1"/>
          </a:solidFill>
          <a:latin typeface="+mn-lt"/>
          <a:ea typeface="+mn-ea"/>
          <a:cs typeface="+mn-cs"/>
        </a:defRPr>
      </a:lvl6pPr>
      <a:lvl7pPr marL="2957143" indent="-227477" algn="l" defTabSz="454944" rtl="0" eaLnBrk="1" latinLnBrk="0" hangingPunct="1">
        <a:spcBef>
          <a:spcPct val="20000"/>
        </a:spcBef>
        <a:buFont typeface="Arial"/>
        <a:buChar char="•"/>
        <a:defRPr sz="2000" kern="1200">
          <a:solidFill>
            <a:schemeClr val="tx1"/>
          </a:solidFill>
          <a:latin typeface="+mn-lt"/>
          <a:ea typeface="+mn-ea"/>
          <a:cs typeface="+mn-cs"/>
        </a:defRPr>
      </a:lvl7pPr>
      <a:lvl8pPr marL="3412083" indent="-227477" algn="l" defTabSz="454944" rtl="0" eaLnBrk="1" latinLnBrk="0" hangingPunct="1">
        <a:spcBef>
          <a:spcPct val="20000"/>
        </a:spcBef>
        <a:buFont typeface="Arial"/>
        <a:buChar char="•"/>
        <a:defRPr sz="2000" kern="1200">
          <a:solidFill>
            <a:schemeClr val="tx1"/>
          </a:solidFill>
          <a:latin typeface="+mn-lt"/>
          <a:ea typeface="+mn-ea"/>
          <a:cs typeface="+mn-cs"/>
        </a:defRPr>
      </a:lvl8pPr>
      <a:lvl9pPr marL="3867032" indent="-227477" algn="l" defTabSz="45494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4944" rtl="0" eaLnBrk="1" latinLnBrk="0" hangingPunct="1">
        <a:defRPr sz="1800" kern="1200">
          <a:solidFill>
            <a:schemeClr val="tx1"/>
          </a:solidFill>
          <a:latin typeface="+mn-lt"/>
          <a:ea typeface="+mn-ea"/>
          <a:cs typeface="+mn-cs"/>
        </a:defRPr>
      </a:lvl1pPr>
      <a:lvl2pPr marL="454944" algn="l" defTabSz="454944" rtl="0" eaLnBrk="1" latinLnBrk="0" hangingPunct="1">
        <a:defRPr sz="1800" kern="1200">
          <a:solidFill>
            <a:schemeClr val="tx1"/>
          </a:solidFill>
          <a:latin typeface="+mn-lt"/>
          <a:ea typeface="+mn-ea"/>
          <a:cs typeface="+mn-cs"/>
        </a:defRPr>
      </a:lvl2pPr>
      <a:lvl3pPr marL="909891" algn="l" defTabSz="454944" rtl="0" eaLnBrk="1" latinLnBrk="0" hangingPunct="1">
        <a:defRPr sz="1800" kern="1200">
          <a:solidFill>
            <a:schemeClr val="tx1"/>
          </a:solidFill>
          <a:latin typeface="+mn-lt"/>
          <a:ea typeface="+mn-ea"/>
          <a:cs typeface="+mn-cs"/>
        </a:defRPr>
      </a:lvl3pPr>
      <a:lvl4pPr marL="1364836" algn="l" defTabSz="454944" rtl="0" eaLnBrk="1" latinLnBrk="0" hangingPunct="1">
        <a:defRPr sz="1800" kern="1200">
          <a:solidFill>
            <a:schemeClr val="tx1"/>
          </a:solidFill>
          <a:latin typeface="+mn-lt"/>
          <a:ea typeface="+mn-ea"/>
          <a:cs typeface="+mn-cs"/>
        </a:defRPr>
      </a:lvl4pPr>
      <a:lvl5pPr marL="1819780" algn="l" defTabSz="454944" rtl="0" eaLnBrk="1" latinLnBrk="0" hangingPunct="1">
        <a:defRPr sz="1800" kern="1200">
          <a:solidFill>
            <a:schemeClr val="tx1"/>
          </a:solidFill>
          <a:latin typeface="+mn-lt"/>
          <a:ea typeface="+mn-ea"/>
          <a:cs typeface="+mn-cs"/>
        </a:defRPr>
      </a:lvl5pPr>
      <a:lvl6pPr marL="2274721" algn="l" defTabSz="454944" rtl="0" eaLnBrk="1" latinLnBrk="0" hangingPunct="1">
        <a:defRPr sz="1800" kern="1200">
          <a:solidFill>
            <a:schemeClr val="tx1"/>
          </a:solidFill>
          <a:latin typeface="+mn-lt"/>
          <a:ea typeface="+mn-ea"/>
          <a:cs typeface="+mn-cs"/>
        </a:defRPr>
      </a:lvl6pPr>
      <a:lvl7pPr marL="2729668" algn="l" defTabSz="454944" rtl="0" eaLnBrk="1" latinLnBrk="0" hangingPunct="1">
        <a:defRPr sz="1800" kern="1200">
          <a:solidFill>
            <a:schemeClr val="tx1"/>
          </a:solidFill>
          <a:latin typeface="+mn-lt"/>
          <a:ea typeface="+mn-ea"/>
          <a:cs typeface="+mn-cs"/>
        </a:defRPr>
      </a:lvl7pPr>
      <a:lvl8pPr marL="3184614" algn="l" defTabSz="454944" rtl="0" eaLnBrk="1" latinLnBrk="0" hangingPunct="1">
        <a:defRPr sz="1800" kern="1200">
          <a:solidFill>
            <a:schemeClr val="tx1"/>
          </a:solidFill>
          <a:latin typeface="+mn-lt"/>
          <a:ea typeface="+mn-ea"/>
          <a:cs typeface="+mn-cs"/>
        </a:defRPr>
      </a:lvl8pPr>
      <a:lvl9pPr marL="3639563" algn="l" defTabSz="454944"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338" name="Image 6" descr="fond_diapos.gif"/>
          <p:cNvPicPr>
            <a:picLocks noChangeAspect="1"/>
          </p:cNvPicPr>
          <p:nvPr userDrawn="1"/>
        </p:nvPicPr>
        <p:blipFill>
          <a:blip r:embed="rId14"/>
          <a:srcRect/>
          <a:stretch>
            <a:fillRect/>
          </a:stretch>
        </p:blipFill>
        <p:spPr bwMode="auto">
          <a:xfrm>
            <a:off x="0" y="0"/>
            <a:ext cx="9144000" cy="6858000"/>
          </a:xfrm>
          <a:prstGeom prst="rect">
            <a:avLst/>
          </a:prstGeom>
          <a:noFill/>
          <a:ln w="9525">
            <a:noFill/>
            <a:miter lim="800000"/>
            <a:headEnd/>
            <a:tailEnd/>
          </a:ln>
        </p:spPr>
      </p:pic>
      <p:sp>
        <p:nvSpPr>
          <p:cNvPr id="14339" name="Espace réservé du titre 1"/>
          <p:cNvSpPr>
            <a:spLocks noGrp="1"/>
          </p:cNvSpPr>
          <p:nvPr>
            <p:ph type="title"/>
          </p:nvPr>
        </p:nvSpPr>
        <p:spPr bwMode="auto">
          <a:xfrm>
            <a:off x="1041400" y="1008072"/>
            <a:ext cx="7543800" cy="973137"/>
          </a:xfrm>
          <a:prstGeom prst="rect">
            <a:avLst/>
          </a:prstGeom>
          <a:noFill/>
          <a:ln w="9525">
            <a:noFill/>
            <a:miter lim="800000"/>
            <a:headEnd/>
            <a:tailEnd/>
          </a:ln>
        </p:spPr>
        <p:txBody>
          <a:bodyPr vert="horz" wrap="square" lIns="90989" tIns="45497" rIns="90989" bIns="45497" numCol="1" anchor="t" anchorCtr="0" compatLnSpc="1">
            <a:prstTxWarp prst="textNoShape">
              <a:avLst/>
            </a:prstTxWarp>
          </a:bodyPr>
          <a:lstStyle/>
          <a:p>
            <a:pPr lvl="0"/>
            <a:r>
              <a:rPr lang="fr-FR" smtClean="0"/>
              <a:t>Cliquez et modifiez le titre</a:t>
            </a:r>
          </a:p>
        </p:txBody>
      </p:sp>
      <p:sp>
        <p:nvSpPr>
          <p:cNvPr id="4" name="Espace réservé de la date 3"/>
          <p:cNvSpPr>
            <a:spLocks noGrp="1"/>
          </p:cNvSpPr>
          <p:nvPr>
            <p:ph type="dt" sz="half" idx="2"/>
          </p:nvPr>
        </p:nvSpPr>
        <p:spPr>
          <a:xfrm>
            <a:off x="7402513" y="0"/>
            <a:ext cx="1741487" cy="565150"/>
          </a:xfrm>
          <a:prstGeom prst="rect">
            <a:avLst/>
          </a:prstGeom>
        </p:spPr>
        <p:txBody>
          <a:bodyPr vert="horz" lIns="90989" tIns="45497" rIns="90989" bIns="45497" rtlCol="0" anchor="b"/>
          <a:lstStyle>
            <a:lvl1pPr algn="ctr" fontAlgn="auto">
              <a:spcBef>
                <a:spcPts val="0"/>
              </a:spcBef>
              <a:spcAft>
                <a:spcPts val="0"/>
              </a:spcAft>
              <a:defRPr sz="1000">
                <a:solidFill>
                  <a:schemeClr val="tx1">
                    <a:tint val="75000"/>
                  </a:schemeClr>
                </a:solidFill>
                <a:latin typeface="Verdana"/>
                <a:cs typeface="Verdana"/>
              </a:defRPr>
            </a:lvl1pPr>
          </a:lstStyle>
          <a:p>
            <a:pPr defTabSz="454944">
              <a:defRPr/>
            </a:pPr>
            <a:fld id="{86695371-3DC1-480D-8A86-6AD1AAFBD7BC}" type="datetime1">
              <a:rPr lang="fr-FR" smtClean="0">
                <a:solidFill>
                  <a:srgbClr val="000000">
                    <a:tint val="75000"/>
                  </a:srgbClr>
                </a:solidFill>
              </a:rPr>
              <a:pPr defTabSz="454944">
                <a:defRPr/>
              </a:pPr>
              <a:t>18/04/2014</a:t>
            </a:fld>
            <a:endParaRPr lang="fr-FR">
              <a:solidFill>
                <a:srgbClr val="000000">
                  <a:tint val="75000"/>
                </a:srgbClr>
              </a:solidFill>
            </a:endParaRPr>
          </a:p>
        </p:txBody>
      </p:sp>
      <p:sp>
        <p:nvSpPr>
          <p:cNvPr id="5" name="Espace réservé du pied de page 4"/>
          <p:cNvSpPr>
            <a:spLocks noGrp="1"/>
          </p:cNvSpPr>
          <p:nvPr>
            <p:ph type="ftr" sz="quarter" idx="3"/>
          </p:nvPr>
        </p:nvSpPr>
        <p:spPr>
          <a:xfrm>
            <a:off x="3292475" y="0"/>
            <a:ext cx="4110038" cy="565150"/>
          </a:xfrm>
          <a:prstGeom prst="rect">
            <a:avLst/>
          </a:prstGeom>
        </p:spPr>
        <p:txBody>
          <a:bodyPr vert="horz" lIns="90989" tIns="45497" rIns="90989" bIns="45497" rtlCol="0" anchor="ctr"/>
          <a:lstStyle>
            <a:lvl1pPr algn="l" fontAlgn="auto">
              <a:spcBef>
                <a:spcPts val="0"/>
              </a:spcBef>
              <a:spcAft>
                <a:spcPts val="0"/>
              </a:spcAft>
              <a:defRPr sz="1000" b="1">
                <a:solidFill>
                  <a:srgbClr val="FFFFFF"/>
                </a:solidFill>
                <a:latin typeface="Verdana"/>
                <a:cs typeface="Verdana"/>
              </a:defRPr>
            </a:lvl1pPr>
          </a:lstStyle>
          <a:p>
            <a:pPr defTabSz="454944">
              <a:defRPr/>
            </a:pPr>
            <a:r>
              <a:rPr lang="fr-FR" smtClean="0"/>
              <a:t>Titre de la Présentation </a:t>
            </a:r>
          </a:p>
          <a:p>
            <a:pPr defTabSz="454944">
              <a:defRPr/>
            </a:pPr>
            <a:r>
              <a:rPr lang="fr-FR" smtClean="0"/>
              <a:t>&gt; Titre de la partie</a:t>
            </a:r>
            <a:endParaRPr lang="fr-FR"/>
          </a:p>
        </p:txBody>
      </p:sp>
      <p:sp>
        <p:nvSpPr>
          <p:cNvPr id="6" name="Espace réservé du numéro de diapositive 5"/>
          <p:cNvSpPr>
            <a:spLocks noGrp="1"/>
          </p:cNvSpPr>
          <p:nvPr>
            <p:ph type="sldNum" sz="quarter" idx="4"/>
          </p:nvPr>
        </p:nvSpPr>
        <p:spPr>
          <a:xfrm>
            <a:off x="2152650" y="6721516"/>
            <a:ext cx="4826000" cy="136525"/>
          </a:xfrm>
          <a:prstGeom prst="rect">
            <a:avLst/>
          </a:prstGeom>
        </p:spPr>
        <p:txBody>
          <a:bodyPr vert="horz" lIns="90989" tIns="45497" rIns="90989" bIns="45497" rtlCol="0" anchor="ctr"/>
          <a:lstStyle>
            <a:lvl1pPr algn="ctr" fontAlgn="auto">
              <a:spcBef>
                <a:spcPts val="0"/>
              </a:spcBef>
              <a:spcAft>
                <a:spcPts val="0"/>
              </a:spcAft>
              <a:defRPr sz="1000" b="1">
                <a:solidFill>
                  <a:schemeClr val="bg1"/>
                </a:solidFill>
                <a:latin typeface="Verdana"/>
                <a:cs typeface="Verdana"/>
              </a:defRPr>
            </a:lvl1pPr>
          </a:lstStyle>
          <a:p>
            <a:pPr defTabSz="454944">
              <a:defRPr/>
            </a:pPr>
            <a:fld id="{C52901A1-C289-483F-B16E-6AABE2691269}" type="slidenum">
              <a:rPr lang="fr-FR" smtClean="0">
                <a:solidFill>
                  <a:prstClr val="white"/>
                </a:solidFill>
              </a:rPr>
              <a:pPr defTabSz="454944">
                <a:defRPr/>
              </a:pPr>
              <a:t>‹N°›</a:t>
            </a:fld>
            <a:endParaRPr lang="fr-FR" dirty="0">
              <a:solidFill>
                <a:prstClr val="white"/>
              </a:solidFill>
            </a:endParaRPr>
          </a:p>
        </p:txBody>
      </p:sp>
      <p:sp>
        <p:nvSpPr>
          <p:cNvPr id="14343" name="Espace réservé du texte 2"/>
          <p:cNvSpPr>
            <a:spLocks noGrp="1"/>
          </p:cNvSpPr>
          <p:nvPr>
            <p:ph type="body" idx="1"/>
          </p:nvPr>
        </p:nvSpPr>
        <p:spPr bwMode="auto">
          <a:xfrm>
            <a:off x="1041400" y="1981200"/>
            <a:ext cx="7543800" cy="4559300"/>
          </a:xfrm>
          <a:prstGeom prst="rect">
            <a:avLst/>
          </a:prstGeom>
          <a:noFill/>
          <a:ln w="9525">
            <a:noFill/>
            <a:miter lim="800000"/>
            <a:headEnd/>
            <a:tailEnd/>
          </a:ln>
        </p:spPr>
        <p:txBody>
          <a:bodyPr vert="horz" wrap="square" lIns="90989" tIns="45497" rIns="90989" bIns="45497"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Tree>
    <p:extLst>
      <p:ext uri="{BB962C8B-B14F-4D97-AF65-F5344CB8AC3E}">
        <p14:creationId xmlns:p14="http://schemas.microsoft.com/office/powerpoint/2010/main" val="1712756310"/>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 id="2147484064" r:id="rId12"/>
  </p:sldLayoutIdLst>
  <mc:AlternateContent xmlns:mc="http://schemas.openxmlformats.org/markup-compatibility/2006">
    <mc:Choice xmlns:p14="http://schemas.microsoft.com/office/powerpoint/2010/main" Requires="p14">
      <p:transition p14:dur="0"/>
    </mc:Choice>
    <mc:Fallback>
      <p:transition/>
    </mc:Fallback>
  </mc:AlternateContent>
  <p:hf hdr="0"/>
  <p:txStyles>
    <p:titleStyle>
      <a:lvl1pPr algn="l" defTabSz="454944" rtl="0" eaLnBrk="0" fontAlgn="base" hangingPunct="0">
        <a:spcBef>
          <a:spcPct val="0"/>
        </a:spcBef>
        <a:spcAft>
          <a:spcPct val="0"/>
        </a:spcAft>
        <a:defRPr sz="2600" b="1" kern="1200">
          <a:solidFill>
            <a:srgbClr val="2663B4"/>
          </a:solidFill>
          <a:latin typeface="Verdana"/>
          <a:ea typeface="+mj-ea"/>
          <a:cs typeface="Verdana"/>
        </a:defRPr>
      </a:lvl1pPr>
      <a:lvl2pPr algn="l" defTabSz="454944" rtl="0" eaLnBrk="0" fontAlgn="base" hangingPunct="0">
        <a:spcBef>
          <a:spcPct val="0"/>
        </a:spcBef>
        <a:spcAft>
          <a:spcPct val="0"/>
        </a:spcAft>
        <a:defRPr sz="2600" b="1">
          <a:solidFill>
            <a:srgbClr val="2663B4"/>
          </a:solidFill>
          <a:latin typeface="Verdana" pitchFamily="34" charset="0"/>
        </a:defRPr>
      </a:lvl2pPr>
      <a:lvl3pPr algn="l" defTabSz="454944" rtl="0" eaLnBrk="0" fontAlgn="base" hangingPunct="0">
        <a:spcBef>
          <a:spcPct val="0"/>
        </a:spcBef>
        <a:spcAft>
          <a:spcPct val="0"/>
        </a:spcAft>
        <a:defRPr sz="2600" b="1">
          <a:solidFill>
            <a:srgbClr val="2663B4"/>
          </a:solidFill>
          <a:latin typeface="Verdana" pitchFamily="34" charset="0"/>
        </a:defRPr>
      </a:lvl3pPr>
      <a:lvl4pPr algn="l" defTabSz="454944" rtl="0" eaLnBrk="0" fontAlgn="base" hangingPunct="0">
        <a:spcBef>
          <a:spcPct val="0"/>
        </a:spcBef>
        <a:spcAft>
          <a:spcPct val="0"/>
        </a:spcAft>
        <a:defRPr sz="2600" b="1">
          <a:solidFill>
            <a:srgbClr val="2663B4"/>
          </a:solidFill>
          <a:latin typeface="Verdana" pitchFamily="34" charset="0"/>
        </a:defRPr>
      </a:lvl4pPr>
      <a:lvl5pPr algn="l" defTabSz="454944" rtl="0" eaLnBrk="0" fontAlgn="base" hangingPunct="0">
        <a:spcBef>
          <a:spcPct val="0"/>
        </a:spcBef>
        <a:spcAft>
          <a:spcPct val="0"/>
        </a:spcAft>
        <a:defRPr sz="2600" b="1">
          <a:solidFill>
            <a:srgbClr val="2663B4"/>
          </a:solidFill>
          <a:latin typeface="Verdana" pitchFamily="34" charset="0"/>
        </a:defRPr>
      </a:lvl5pPr>
      <a:lvl6pPr marL="454944" algn="l" defTabSz="454944" rtl="0" fontAlgn="base">
        <a:spcBef>
          <a:spcPct val="0"/>
        </a:spcBef>
        <a:spcAft>
          <a:spcPct val="0"/>
        </a:spcAft>
        <a:defRPr sz="2600" b="1">
          <a:solidFill>
            <a:srgbClr val="2663B4"/>
          </a:solidFill>
          <a:latin typeface="Verdana" pitchFamily="34" charset="0"/>
        </a:defRPr>
      </a:lvl6pPr>
      <a:lvl7pPr marL="909891" algn="l" defTabSz="454944" rtl="0" fontAlgn="base">
        <a:spcBef>
          <a:spcPct val="0"/>
        </a:spcBef>
        <a:spcAft>
          <a:spcPct val="0"/>
        </a:spcAft>
        <a:defRPr sz="2600" b="1">
          <a:solidFill>
            <a:srgbClr val="2663B4"/>
          </a:solidFill>
          <a:latin typeface="Verdana" pitchFamily="34" charset="0"/>
        </a:defRPr>
      </a:lvl7pPr>
      <a:lvl8pPr marL="1364836" algn="l" defTabSz="454944" rtl="0" fontAlgn="base">
        <a:spcBef>
          <a:spcPct val="0"/>
        </a:spcBef>
        <a:spcAft>
          <a:spcPct val="0"/>
        </a:spcAft>
        <a:defRPr sz="2600" b="1">
          <a:solidFill>
            <a:srgbClr val="2663B4"/>
          </a:solidFill>
          <a:latin typeface="Verdana" pitchFamily="34" charset="0"/>
        </a:defRPr>
      </a:lvl8pPr>
      <a:lvl9pPr marL="1819780" algn="l" defTabSz="454944" rtl="0" fontAlgn="base">
        <a:spcBef>
          <a:spcPct val="0"/>
        </a:spcBef>
        <a:spcAft>
          <a:spcPct val="0"/>
        </a:spcAft>
        <a:defRPr sz="2600" b="1">
          <a:solidFill>
            <a:srgbClr val="2663B4"/>
          </a:solidFill>
          <a:latin typeface="Verdana" pitchFamily="34" charset="0"/>
        </a:defRPr>
      </a:lvl9pPr>
    </p:titleStyle>
    <p:bodyStyle>
      <a:lvl1pPr marL="341210" indent="-341210" algn="l" defTabSz="454944" rtl="0" eaLnBrk="0" fontAlgn="base" hangingPunct="0">
        <a:spcBef>
          <a:spcPct val="20000"/>
        </a:spcBef>
        <a:spcAft>
          <a:spcPct val="0"/>
        </a:spcAft>
        <a:buFont typeface="Arial" charset="0"/>
        <a:buChar char="•"/>
        <a:defRPr sz="1400" b="1" kern="1200">
          <a:solidFill>
            <a:schemeClr val="tx1"/>
          </a:solidFill>
          <a:latin typeface="Verdana"/>
          <a:ea typeface="+mn-ea"/>
          <a:cs typeface="Verdana"/>
        </a:defRPr>
      </a:lvl1pPr>
      <a:lvl2pPr marL="796156" indent="-341210" algn="l" defTabSz="454944" rtl="0" eaLnBrk="0" fontAlgn="base" hangingPunct="0">
        <a:spcBef>
          <a:spcPct val="20000"/>
        </a:spcBef>
        <a:spcAft>
          <a:spcPct val="0"/>
        </a:spcAft>
        <a:buClr>
          <a:srgbClr val="AFB1A5"/>
        </a:buClr>
        <a:buAutoNum type="circleNumDbPlain"/>
        <a:defRPr sz="1400" kern="1200">
          <a:solidFill>
            <a:schemeClr val="tx1"/>
          </a:solidFill>
          <a:latin typeface="Verdana"/>
          <a:ea typeface="+mn-ea"/>
          <a:cs typeface="Verdana"/>
        </a:defRPr>
      </a:lvl2pPr>
      <a:lvl3pPr marL="1194232" indent="-284339" algn="l" defTabSz="454944" rtl="0" eaLnBrk="0" fontAlgn="base" hangingPunct="0">
        <a:spcBef>
          <a:spcPct val="20000"/>
        </a:spcBef>
        <a:spcAft>
          <a:spcPct val="0"/>
        </a:spcAft>
        <a:buClr>
          <a:srgbClr val="AFB1A5"/>
        </a:buClr>
        <a:buSzPct val="100000"/>
        <a:buFont typeface="Wingdings" pitchFamily="2" charset="2"/>
        <a:buChar char=""/>
        <a:defRPr sz="1400" kern="1200">
          <a:solidFill>
            <a:schemeClr val="tx1"/>
          </a:solidFill>
          <a:latin typeface="Verdana"/>
          <a:ea typeface="+mn-ea"/>
          <a:cs typeface="Verdana"/>
        </a:defRPr>
      </a:lvl3pPr>
      <a:lvl4pPr marL="1649164" indent="-284339" algn="l" defTabSz="454944" rtl="0" eaLnBrk="0" fontAlgn="base" hangingPunct="0">
        <a:spcBef>
          <a:spcPct val="20000"/>
        </a:spcBef>
        <a:spcAft>
          <a:spcPct val="0"/>
        </a:spcAft>
        <a:buClr>
          <a:srgbClr val="AFB1A5"/>
        </a:buClr>
        <a:buFont typeface="Lucida Grande"/>
        <a:buChar char="●"/>
        <a:defRPr sz="1400" kern="1200">
          <a:solidFill>
            <a:schemeClr val="tx1"/>
          </a:solidFill>
          <a:latin typeface="Verdana"/>
          <a:ea typeface="+mn-ea"/>
          <a:cs typeface="Verdana"/>
        </a:defRPr>
      </a:lvl4pPr>
      <a:lvl5pPr marL="2047252" indent="-227477" algn="l" defTabSz="454944" rtl="0" eaLnBrk="0" fontAlgn="base" hangingPunct="0">
        <a:spcBef>
          <a:spcPct val="20000"/>
        </a:spcBef>
        <a:spcAft>
          <a:spcPct val="0"/>
        </a:spcAft>
        <a:buClr>
          <a:srgbClr val="AFB1A5"/>
        </a:buClr>
        <a:buFont typeface="Arial" charset="0"/>
        <a:buChar char="•"/>
        <a:defRPr sz="1400" kern="1200">
          <a:solidFill>
            <a:schemeClr val="tx1"/>
          </a:solidFill>
          <a:latin typeface="Verdana"/>
          <a:ea typeface="+mn-ea"/>
          <a:cs typeface="Verdana"/>
        </a:defRPr>
      </a:lvl5pPr>
      <a:lvl6pPr marL="2502198" indent="-227477" algn="l" defTabSz="454944" rtl="0" eaLnBrk="1" latinLnBrk="0" hangingPunct="1">
        <a:spcBef>
          <a:spcPct val="20000"/>
        </a:spcBef>
        <a:buFont typeface="Arial"/>
        <a:buChar char="•"/>
        <a:defRPr sz="2000" kern="1200">
          <a:solidFill>
            <a:schemeClr val="tx1"/>
          </a:solidFill>
          <a:latin typeface="+mn-lt"/>
          <a:ea typeface="+mn-ea"/>
          <a:cs typeface="+mn-cs"/>
        </a:defRPr>
      </a:lvl6pPr>
      <a:lvl7pPr marL="2957143" indent="-227477" algn="l" defTabSz="454944" rtl="0" eaLnBrk="1" latinLnBrk="0" hangingPunct="1">
        <a:spcBef>
          <a:spcPct val="20000"/>
        </a:spcBef>
        <a:buFont typeface="Arial"/>
        <a:buChar char="•"/>
        <a:defRPr sz="2000" kern="1200">
          <a:solidFill>
            <a:schemeClr val="tx1"/>
          </a:solidFill>
          <a:latin typeface="+mn-lt"/>
          <a:ea typeface="+mn-ea"/>
          <a:cs typeface="+mn-cs"/>
        </a:defRPr>
      </a:lvl7pPr>
      <a:lvl8pPr marL="3412083" indent="-227477" algn="l" defTabSz="454944" rtl="0" eaLnBrk="1" latinLnBrk="0" hangingPunct="1">
        <a:spcBef>
          <a:spcPct val="20000"/>
        </a:spcBef>
        <a:buFont typeface="Arial"/>
        <a:buChar char="•"/>
        <a:defRPr sz="2000" kern="1200">
          <a:solidFill>
            <a:schemeClr val="tx1"/>
          </a:solidFill>
          <a:latin typeface="+mn-lt"/>
          <a:ea typeface="+mn-ea"/>
          <a:cs typeface="+mn-cs"/>
        </a:defRPr>
      </a:lvl8pPr>
      <a:lvl9pPr marL="3867032" indent="-227477" algn="l" defTabSz="45494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4944" rtl="0" eaLnBrk="1" latinLnBrk="0" hangingPunct="1">
        <a:defRPr sz="1800" kern="1200">
          <a:solidFill>
            <a:schemeClr val="tx1"/>
          </a:solidFill>
          <a:latin typeface="+mn-lt"/>
          <a:ea typeface="+mn-ea"/>
          <a:cs typeface="+mn-cs"/>
        </a:defRPr>
      </a:lvl1pPr>
      <a:lvl2pPr marL="454944" algn="l" defTabSz="454944" rtl="0" eaLnBrk="1" latinLnBrk="0" hangingPunct="1">
        <a:defRPr sz="1800" kern="1200">
          <a:solidFill>
            <a:schemeClr val="tx1"/>
          </a:solidFill>
          <a:latin typeface="+mn-lt"/>
          <a:ea typeface="+mn-ea"/>
          <a:cs typeface="+mn-cs"/>
        </a:defRPr>
      </a:lvl2pPr>
      <a:lvl3pPr marL="909891" algn="l" defTabSz="454944" rtl="0" eaLnBrk="1" latinLnBrk="0" hangingPunct="1">
        <a:defRPr sz="1800" kern="1200">
          <a:solidFill>
            <a:schemeClr val="tx1"/>
          </a:solidFill>
          <a:latin typeface="+mn-lt"/>
          <a:ea typeface="+mn-ea"/>
          <a:cs typeface="+mn-cs"/>
        </a:defRPr>
      </a:lvl3pPr>
      <a:lvl4pPr marL="1364836" algn="l" defTabSz="454944" rtl="0" eaLnBrk="1" latinLnBrk="0" hangingPunct="1">
        <a:defRPr sz="1800" kern="1200">
          <a:solidFill>
            <a:schemeClr val="tx1"/>
          </a:solidFill>
          <a:latin typeface="+mn-lt"/>
          <a:ea typeface="+mn-ea"/>
          <a:cs typeface="+mn-cs"/>
        </a:defRPr>
      </a:lvl4pPr>
      <a:lvl5pPr marL="1819780" algn="l" defTabSz="454944" rtl="0" eaLnBrk="1" latinLnBrk="0" hangingPunct="1">
        <a:defRPr sz="1800" kern="1200">
          <a:solidFill>
            <a:schemeClr val="tx1"/>
          </a:solidFill>
          <a:latin typeface="+mn-lt"/>
          <a:ea typeface="+mn-ea"/>
          <a:cs typeface="+mn-cs"/>
        </a:defRPr>
      </a:lvl5pPr>
      <a:lvl6pPr marL="2274721" algn="l" defTabSz="454944" rtl="0" eaLnBrk="1" latinLnBrk="0" hangingPunct="1">
        <a:defRPr sz="1800" kern="1200">
          <a:solidFill>
            <a:schemeClr val="tx1"/>
          </a:solidFill>
          <a:latin typeface="+mn-lt"/>
          <a:ea typeface="+mn-ea"/>
          <a:cs typeface="+mn-cs"/>
        </a:defRPr>
      </a:lvl6pPr>
      <a:lvl7pPr marL="2729668" algn="l" defTabSz="454944" rtl="0" eaLnBrk="1" latinLnBrk="0" hangingPunct="1">
        <a:defRPr sz="1800" kern="1200">
          <a:solidFill>
            <a:schemeClr val="tx1"/>
          </a:solidFill>
          <a:latin typeface="+mn-lt"/>
          <a:ea typeface="+mn-ea"/>
          <a:cs typeface="+mn-cs"/>
        </a:defRPr>
      </a:lvl7pPr>
      <a:lvl8pPr marL="3184614" algn="l" defTabSz="454944" rtl="0" eaLnBrk="1" latinLnBrk="0" hangingPunct="1">
        <a:defRPr sz="1800" kern="1200">
          <a:solidFill>
            <a:schemeClr val="tx1"/>
          </a:solidFill>
          <a:latin typeface="+mn-lt"/>
          <a:ea typeface="+mn-ea"/>
          <a:cs typeface="+mn-cs"/>
        </a:defRPr>
      </a:lvl8pPr>
      <a:lvl9pPr marL="3639563" algn="l" defTabSz="454944"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338" name="Image 6" descr="fond_diapos.gif"/>
          <p:cNvPicPr>
            <a:picLocks noChangeAspect="1"/>
          </p:cNvPicPr>
          <p:nvPr userDrawn="1"/>
        </p:nvPicPr>
        <p:blipFill>
          <a:blip r:embed="rId14"/>
          <a:srcRect/>
          <a:stretch>
            <a:fillRect/>
          </a:stretch>
        </p:blipFill>
        <p:spPr bwMode="auto">
          <a:xfrm>
            <a:off x="0" y="0"/>
            <a:ext cx="9144000" cy="6858000"/>
          </a:xfrm>
          <a:prstGeom prst="rect">
            <a:avLst/>
          </a:prstGeom>
          <a:noFill/>
          <a:ln w="9525">
            <a:noFill/>
            <a:miter lim="800000"/>
            <a:headEnd/>
            <a:tailEnd/>
          </a:ln>
        </p:spPr>
      </p:pic>
      <p:sp>
        <p:nvSpPr>
          <p:cNvPr id="14339" name="Espace réservé du titre 1"/>
          <p:cNvSpPr>
            <a:spLocks noGrp="1"/>
          </p:cNvSpPr>
          <p:nvPr>
            <p:ph type="title"/>
          </p:nvPr>
        </p:nvSpPr>
        <p:spPr bwMode="auto">
          <a:xfrm>
            <a:off x="1041400" y="1008072"/>
            <a:ext cx="7543800" cy="973137"/>
          </a:xfrm>
          <a:prstGeom prst="rect">
            <a:avLst/>
          </a:prstGeom>
          <a:noFill/>
          <a:ln w="9525">
            <a:noFill/>
            <a:miter lim="800000"/>
            <a:headEnd/>
            <a:tailEnd/>
          </a:ln>
        </p:spPr>
        <p:txBody>
          <a:bodyPr vert="horz" wrap="square" lIns="90989" tIns="45497" rIns="90989" bIns="45497" numCol="1" anchor="t" anchorCtr="0" compatLnSpc="1">
            <a:prstTxWarp prst="textNoShape">
              <a:avLst/>
            </a:prstTxWarp>
          </a:bodyPr>
          <a:lstStyle/>
          <a:p>
            <a:pPr lvl="0"/>
            <a:r>
              <a:rPr lang="fr-FR" smtClean="0"/>
              <a:t>Cliquez et modifiez le titre</a:t>
            </a:r>
          </a:p>
        </p:txBody>
      </p:sp>
      <p:sp>
        <p:nvSpPr>
          <p:cNvPr id="4" name="Espace réservé de la date 3"/>
          <p:cNvSpPr>
            <a:spLocks noGrp="1"/>
          </p:cNvSpPr>
          <p:nvPr>
            <p:ph type="dt" sz="half" idx="2"/>
          </p:nvPr>
        </p:nvSpPr>
        <p:spPr>
          <a:xfrm>
            <a:off x="7402513" y="0"/>
            <a:ext cx="1741487" cy="565150"/>
          </a:xfrm>
          <a:prstGeom prst="rect">
            <a:avLst/>
          </a:prstGeom>
        </p:spPr>
        <p:txBody>
          <a:bodyPr vert="horz" lIns="90989" tIns="45497" rIns="90989" bIns="45497" rtlCol="0" anchor="b"/>
          <a:lstStyle>
            <a:lvl1pPr algn="ctr" fontAlgn="auto">
              <a:spcBef>
                <a:spcPts val="0"/>
              </a:spcBef>
              <a:spcAft>
                <a:spcPts val="0"/>
              </a:spcAft>
              <a:defRPr sz="1000">
                <a:solidFill>
                  <a:schemeClr val="tx1">
                    <a:tint val="75000"/>
                  </a:schemeClr>
                </a:solidFill>
                <a:latin typeface="Verdana"/>
                <a:cs typeface="Verdana"/>
              </a:defRPr>
            </a:lvl1pPr>
          </a:lstStyle>
          <a:p>
            <a:pPr defTabSz="454944">
              <a:defRPr/>
            </a:pPr>
            <a:fld id="{86695371-3DC1-480D-8A86-6AD1AAFBD7BC}" type="datetime1">
              <a:rPr lang="fr-FR" smtClean="0">
                <a:solidFill>
                  <a:srgbClr val="000000">
                    <a:tint val="75000"/>
                  </a:srgbClr>
                </a:solidFill>
              </a:rPr>
              <a:pPr defTabSz="454944">
                <a:defRPr/>
              </a:pPr>
              <a:t>18/04/2014</a:t>
            </a:fld>
            <a:endParaRPr lang="fr-FR">
              <a:solidFill>
                <a:srgbClr val="000000">
                  <a:tint val="75000"/>
                </a:srgbClr>
              </a:solidFill>
            </a:endParaRPr>
          </a:p>
        </p:txBody>
      </p:sp>
      <p:sp>
        <p:nvSpPr>
          <p:cNvPr id="5" name="Espace réservé du pied de page 4"/>
          <p:cNvSpPr>
            <a:spLocks noGrp="1"/>
          </p:cNvSpPr>
          <p:nvPr>
            <p:ph type="ftr" sz="quarter" idx="3"/>
          </p:nvPr>
        </p:nvSpPr>
        <p:spPr>
          <a:xfrm>
            <a:off x="3292475" y="0"/>
            <a:ext cx="4110038" cy="565150"/>
          </a:xfrm>
          <a:prstGeom prst="rect">
            <a:avLst/>
          </a:prstGeom>
        </p:spPr>
        <p:txBody>
          <a:bodyPr vert="horz" lIns="90989" tIns="45497" rIns="90989" bIns="45497" rtlCol="0" anchor="ctr"/>
          <a:lstStyle>
            <a:lvl1pPr algn="l" fontAlgn="auto">
              <a:spcBef>
                <a:spcPts val="0"/>
              </a:spcBef>
              <a:spcAft>
                <a:spcPts val="0"/>
              </a:spcAft>
              <a:defRPr sz="1000" b="1">
                <a:solidFill>
                  <a:srgbClr val="FFFFFF"/>
                </a:solidFill>
                <a:latin typeface="Verdana"/>
                <a:cs typeface="Verdana"/>
              </a:defRPr>
            </a:lvl1pPr>
          </a:lstStyle>
          <a:p>
            <a:pPr defTabSz="454944">
              <a:defRPr/>
            </a:pPr>
            <a:r>
              <a:rPr lang="fr-FR" smtClean="0"/>
              <a:t>Titre de la Présentation </a:t>
            </a:r>
          </a:p>
          <a:p>
            <a:pPr defTabSz="454944">
              <a:defRPr/>
            </a:pPr>
            <a:r>
              <a:rPr lang="fr-FR" smtClean="0"/>
              <a:t>&gt; Titre de la partie</a:t>
            </a:r>
            <a:endParaRPr lang="fr-FR"/>
          </a:p>
        </p:txBody>
      </p:sp>
      <p:sp>
        <p:nvSpPr>
          <p:cNvPr id="6" name="Espace réservé du numéro de diapositive 5"/>
          <p:cNvSpPr>
            <a:spLocks noGrp="1"/>
          </p:cNvSpPr>
          <p:nvPr>
            <p:ph type="sldNum" sz="quarter" idx="4"/>
          </p:nvPr>
        </p:nvSpPr>
        <p:spPr>
          <a:xfrm>
            <a:off x="2152650" y="6721516"/>
            <a:ext cx="4826000" cy="136525"/>
          </a:xfrm>
          <a:prstGeom prst="rect">
            <a:avLst/>
          </a:prstGeom>
        </p:spPr>
        <p:txBody>
          <a:bodyPr vert="horz" lIns="90989" tIns="45497" rIns="90989" bIns="45497" rtlCol="0" anchor="ctr"/>
          <a:lstStyle>
            <a:lvl1pPr algn="ctr" fontAlgn="auto">
              <a:spcBef>
                <a:spcPts val="0"/>
              </a:spcBef>
              <a:spcAft>
                <a:spcPts val="0"/>
              </a:spcAft>
              <a:defRPr sz="1000" b="1">
                <a:solidFill>
                  <a:schemeClr val="bg1"/>
                </a:solidFill>
                <a:latin typeface="Verdana"/>
                <a:cs typeface="Verdana"/>
              </a:defRPr>
            </a:lvl1pPr>
          </a:lstStyle>
          <a:p>
            <a:pPr defTabSz="454944">
              <a:defRPr/>
            </a:pPr>
            <a:fld id="{C52901A1-C289-483F-B16E-6AABE2691269}" type="slidenum">
              <a:rPr lang="fr-FR" smtClean="0">
                <a:solidFill>
                  <a:prstClr val="white"/>
                </a:solidFill>
              </a:rPr>
              <a:pPr defTabSz="454944">
                <a:defRPr/>
              </a:pPr>
              <a:t>‹N°›</a:t>
            </a:fld>
            <a:endParaRPr lang="fr-FR" dirty="0">
              <a:solidFill>
                <a:prstClr val="white"/>
              </a:solidFill>
            </a:endParaRPr>
          </a:p>
        </p:txBody>
      </p:sp>
      <p:sp>
        <p:nvSpPr>
          <p:cNvPr id="14343" name="Espace réservé du texte 2"/>
          <p:cNvSpPr>
            <a:spLocks noGrp="1"/>
          </p:cNvSpPr>
          <p:nvPr>
            <p:ph type="body" idx="1"/>
          </p:nvPr>
        </p:nvSpPr>
        <p:spPr bwMode="auto">
          <a:xfrm>
            <a:off x="1041400" y="1981200"/>
            <a:ext cx="7543800" cy="4559300"/>
          </a:xfrm>
          <a:prstGeom prst="rect">
            <a:avLst/>
          </a:prstGeom>
          <a:noFill/>
          <a:ln w="9525">
            <a:noFill/>
            <a:miter lim="800000"/>
            <a:headEnd/>
            <a:tailEnd/>
          </a:ln>
        </p:spPr>
        <p:txBody>
          <a:bodyPr vert="horz" wrap="square" lIns="90989" tIns="45497" rIns="90989" bIns="45497"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Tree>
    <p:extLst>
      <p:ext uri="{BB962C8B-B14F-4D97-AF65-F5344CB8AC3E}">
        <p14:creationId xmlns:p14="http://schemas.microsoft.com/office/powerpoint/2010/main" val="785586327"/>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 id="2147484077" r:id="rId12"/>
  </p:sldLayoutIdLst>
  <mc:AlternateContent xmlns:mc="http://schemas.openxmlformats.org/markup-compatibility/2006">
    <mc:Choice xmlns:p14="http://schemas.microsoft.com/office/powerpoint/2010/main" Requires="p14">
      <p:transition p14:dur="0"/>
    </mc:Choice>
    <mc:Fallback>
      <p:transition/>
    </mc:Fallback>
  </mc:AlternateContent>
  <p:hf hdr="0"/>
  <p:txStyles>
    <p:titleStyle>
      <a:lvl1pPr algn="l" defTabSz="454944" rtl="0" eaLnBrk="0" fontAlgn="base" hangingPunct="0">
        <a:spcBef>
          <a:spcPct val="0"/>
        </a:spcBef>
        <a:spcAft>
          <a:spcPct val="0"/>
        </a:spcAft>
        <a:defRPr sz="2600" b="1" kern="1200">
          <a:solidFill>
            <a:srgbClr val="2663B4"/>
          </a:solidFill>
          <a:latin typeface="Verdana"/>
          <a:ea typeface="+mj-ea"/>
          <a:cs typeface="Verdana"/>
        </a:defRPr>
      </a:lvl1pPr>
      <a:lvl2pPr algn="l" defTabSz="454944" rtl="0" eaLnBrk="0" fontAlgn="base" hangingPunct="0">
        <a:spcBef>
          <a:spcPct val="0"/>
        </a:spcBef>
        <a:spcAft>
          <a:spcPct val="0"/>
        </a:spcAft>
        <a:defRPr sz="2600" b="1">
          <a:solidFill>
            <a:srgbClr val="2663B4"/>
          </a:solidFill>
          <a:latin typeface="Verdana" pitchFamily="34" charset="0"/>
        </a:defRPr>
      </a:lvl2pPr>
      <a:lvl3pPr algn="l" defTabSz="454944" rtl="0" eaLnBrk="0" fontAlgn="base" hangingPunct="0">
        <a:spcBef>
          <a:spcPct val="0"/>
        </a:spcBef>
        <a:spcAft>
          <a:spcPct val="0"/>
        </a:spcAft>
        <a:defRPr sz="2600" b="1">
          <a:solidFill>
            <a:srgbClr val="2663B4"/>
          </a:solidFill>
          <a:latin typeface="Verdana" pitchFamily="34" charset="0"/>
        </a:defRPr>
      </a:lvl3pPr>
      <a:lvl4pPr algn="l" defTabSz="454944" rtl="0" eaLnBrk="0" fontAlgn="base" hangingPunct="0">
        <a:spcBef>
          <a:spcPct val="0"/>
        </a:spcBef>
        <a:spcAft>
          <a:spcPct val="0"/>
        </a:spcAft>
        <a:defRPr sz="2600" b="1">
          <a:solidFill>
            <a:srgbClr val="2663B4"/>
          </a:solidFill>
          <a:latin typeface="Verdana" pitchFamily="34" charset="0"/>
        </a:defRPr>
      </a:lvl4pPr>
      <a:lvl5pPr algn="l" defTabSz="454944" rtl="0" eaLnBrk="0" fontAlgn="base" hangingPunct="0">
        <a:spcBef>
          <a:spcPct val="0"/>
        </a:spcBef>
        <a:spcAft>
          <a:spcPct val="0"/>
        </a:spcAft>
        <a:defRPr sz="2600" b="1">
          <a:solidFill>
            <a:srgbClr val="2663B4"/>
          </a:solidFill>
          <a:latin typeface="Verdana" pitchFamily="34" charset="0"/>
        </a:defRPr>
      </a:lvl5pPr>
      <a:lvl6pPr marL="454944" algn="l" defTabSz="454944" rtl="0" fontAlgn="base">
        <a:spcBef>
          <a:spcPct val="0"/>
        </a:spcBef>
        <a:spcAft>
          <a:spcPct val="0"/>
        </a:spcAft>
        <a:defRPr sz="2600" b="1">
          <a:solidFill>
            <a:srgbClr val="2663B4"/>
          </a:solidFill>
          <a:latin typeface="Verdana" pitchFamily="34" charset="0"/>
        </a:defRPr>
      </a:lvl6pPr>
      <a:lvl7pPr marL="909891" algn="l" defTabSz="454944" rtl="0" fontAlgn="base">
        <a:spcBef>
          <a:spcPct val="0"/>
        </a:spcBef>
        <a:spcAft>
          <a:spcPct val="0"/>
        </a:spcAft>
        <a:defRPr sz="2600" b="1">
          <a:solidFill>
            <a:srgbClr val="2663B4"/>
          </a:solidFill>
          <a:latin typeface="Verdana" pitchFamily="34" charset="0"/>
        </a:defRPr>
      </a:lvl7pPr>
      <a:lvl8pPr marL="1364836" algn="l" defTabSz="454944" rtl="0" fontAlgn="base">
        <a:spcBef>
          <a:spcPct val="0"/>
        </a:spcBef>
        <a:spcAft>
          <a:spcPct val="0"/>
        </a:spcAft>
        <a:defRPr sz="2600" b="1">
          <a:solidFill>
            <a:srgbClr val="2663B4"/>
          </a:solidFill>
          <a:latin typeface="Verdana" pitchFamily="34" charset="0"/>
        </a:defRPr>
      </a:lvl8pPr>
      <a:lvl9pPr marL="1819780" algn="l" defTabSz="454944" rtl="0" fontAlgn="base">
        <a:spcBef>
          <a:spcPct val="0"/>
        </a:spcBef>
        <a:spcAft>
          <a:spcPct val="0"/>
        </a:spcAft>
        <a:defRPr sz="2600" b="1">
          <a:solidFill>
            <a:srgbClr val="2663B4"/>
          </a:solidFill>
          <a:latin typeface="Verdana" pitchFamily="34" charset="0"/>
        </a:defRPr>
      </a:lvl9pPr>
    </p:titleStyle>
    <p:bodyStyle>
      <a:lvl1pPr marL="341210" indent="-341210" algn="l" defTabSz="454944" rtl="0" eaLnBrk="0" fontAlgn="base" hangingPunct="0">
        <a:spcBef>
          <a:spcPct val="20000"/>
        </a:spcBef>
        <a:spcAft>
          <a:spcPct val="0"/>
        </a:spcAft>
        <a:buFont typeface="Arial" charset="0"/>
        <a:buChar char="•"/>
        <a:defRPr sz="1400" b="1" kern="1200">
          <a:solidFill>
            <a:schemeClr val="tx1"/>
          </a:solidFill>
          <a:latin typeface="Verdana"/>
          <a:ea typeface="+mn-ea"/>
          <a:cs typeface="Verdana"/>
        </a:defRPr>
      </a:lvl1pPr>
      <a:lvl2pPr marL="796156" indent="-341210" algn="l" defTabSz="454944" rtl="0" eaLnBrk="0" fontAlgn="base" hangingPunct="0">
        <a:spcBef>
          <a:spcPct val="20000"/>
        </a:spcBef>
        <a:spcAft>
          <a:spcPct val="0"/>
        </a:spcAft>
        <a:buClr>
          <a:srgbClr val="AFB1A5"/>
        </a:buClr>
        <a:buAutoNum type="circleNumDbPlain"/>
        <a:defRPr sz="1400" kern="1200">
          <a:solidFill>
            <a:schemeClr val="tx1"/>
          </a:solidFill>
          <a:latin typeface="Verdana"/>
          <a:ea typeface="+mn-ea"/>
          <a:cs typeface="Verdana"/>
        </a:defRPr>
      </a:lvl2pPr>
      <a:lvl3pPr marL="1194232" indent="-284339" algn="l" defTabSz="454944" rtl="0" eaLnBrk="0" fontAlgn="base" hangingPunct="0">
        <a:spcBef>
          <a:spcPct val="20000"/>
        </a:spcBef>
        <a:spcAft>
          <a:spcPct val="0"/>
        </a:spcAft>
        <a:buClr>
          <a:srgbClr val="AFB1A5"/>
        </a:buClr>
        <a:buSzPct val="100000"/>
        <a:buFont typeface="Wingdings" pitchFamily="2" charset="2"/>
        <a:buChar char=""/>
        <a:defRPr sz="1400" kern="1200">
          <a:solidFill>
            <a:schemeClr val="tx1"/>
          </a:solidFill>
          <a:latin typeface="Verdana"/>
          <a:ea typeface="+mn-ea"/>
          <a:cs typeface="Verdana"/>
        </a:defRPr>
      </a:lvl3pPr>
      <a:lvl4pPr marL="1649164" indent="-284339" algn="l" defTabSz="454944" rtl="0" eaLnBrk="0" fontAlgn="base" hangingPunct="0">
        <a:spcBef>
          <a:spcPct val="20000"/>
        </a:spcBef>
        <a:spcAft>
          <a:spcPct val="0"/>
        </a:spcAft>
        <a:buClr>
          <a:srgbClr val="AFB1A5"/>
        </a:buClr>
        <a:buFont typeface="Lucida Grande"/>
        <a:buChar char="●"/>
        <a:defRPr sz="1400" kern="1200">
          <a:solidFill>
            <a:schemeClr val="tx1"/>
          </a:solidFill>
          <a:latin typeface="Verdana"/>
          <a:ea typeface="+mn-ea"/>
          <a:cs typeface="Verdana"/>
        </a:defRPr>
      </a:lvl4pPr>
      <a:lvl5pPr marL="2047252" indent="-227477" algn="l" defTabSz="454944" rtl="0" eaLnBrk="0" fontAlgn="base" hangingPunct="0">
        <a:spcBef>
          <a:spcPct val="20000"/>
        </a:spcBef>
        <a:spcAft>
          <a:spcPct val="0"/>
        </a:spcAft>
        <a:buClr>
          <a:srgbClr val="AFB1A5"/>
        </a:buClr>
        <a:buFont typeface="Arial" charset="0"/>
        <a:buChar char="•"/>
        <a:defRPr sz="1400" kern="1200">
          <a:solidFill>
            <a:schemeClr val="tx1"/>
          </a:solidFill>
          <a:latin typeface="Verdana"/>
          <a:ea typeface="+mn-ea"/>
          <a:cs typeface="Verdana"/>
        </a:defRPr>
      </a:lvl5pPr>
      <a:lvl6pPr marL="2502198" indent="-227477" algn="l" defTabSz="454944" rtl="0" eaLnBrk="1" latinLnBrk="0" hangingPunct="1">
        <a:spcBef>
          <a:spcPct val="20000"/>
        </a:spcBef>
        <a:buFont typeface="Arial"/>
        <a:buChar char="•"/>
        <a:defRPr sz="2000" kern="1200">
          <a:solidFill>
            <a:schemeClr val="tx1"/>
          </a:solidFill>
          <a:latin typeface="+mn-lt"/>
          <a:ea typeface="+mn-ea"/>
          <a:cs typeface="+mn-cs"/>
        </a:defRPr>
      </a:lvl6pPr>
      <a:lvl7pPr marL="2957143" indent="-227477" algn="l" defTabSz="454944" rtl="0" eaLnBrk="1" latinLnBrk="0" hangingPunct="1">
        <a:spcBef>
          <a:spcPct val="20000"/>
        </a:spcBef>
        <a:buFont typeface="Arial"/>
        <a:buChar char="•"/>
        <a:defRPr sz="2000" kern="1200">
          <a:solidFill>
            <a:schemeClr val="tx1"/>
          </a:solidFill>
          <a:latin typeface="+mn-lt"/>
          <a:ea typeface="+mn-ea"/>
          <a:cs typeface="+mn-cs"/>
        </a:defRPr>
      </a:lvl7pPr>
      <a:lvl8pPr marL="3412083" indent="-227477" algn="l" defTabSz="454944" rtl="0" eaLnBrk="1" latinLnBrk="0" hangingPunct="1">
        <a:spcBef>
          <a:spcPct val="20000"/>
        </a:spcBef>
        <a:buFont typeface="Arial"/>
        <a:buChar char="•"/>
        <a:defRPr sz="2000" kern="1200">
          <a:solidFill>
            <a:schemeClr val="tx1"/>
          </a:solidFill>
          <a:latin typeface="+mn-lt"/>
          <a:ea typeface="+mn-ea"/>
          <a:cs typeface="+mn-cs"/>
        </a:defRPr>
      </a:lvl8pPr>
      <a:lvl9pPr marL="3867032" indent="-227477" algn="l" defTabSz="45494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4944" rtl="0" eaLnBrk="1" latinLnBrk="0" hangingPunct="1">
        <a:defRPr sz="1800" kern="1200">
          <a:solidFill>
            <a:schemeClr val="tx1"/>
          </a:solidFill>
          <a:latin typeface="+mn-lt"/>
          <a:ea typeface="+mn-ea"/>
          <a:cs typeface="+mn-cs"/>
        </a:defRPr>
      </a:lvl1pPr>
      <a:lvl2pPr marL="454944" algn="l" defTabSz="454944" rtl="0" eaLnBrk="1" latinLnBrk="0" hangingPunct="1">
        <a:defRPr sz="1800" kern="1200">
          <a:solidFill>
            <a:schemeClr val="tx1"/>
          </a:solidFill>
          <a:latin typeface="+mn-lt"/>
          <a:ea typeface="+mn-ea"/>
          <a:cs typeface="+mn-cs"/>
        </a:defRPr>
      </a:lvl2pPr>
      <a:lvl3pPr marL="909891" algn="l" defTabSz="454944" rtl="0" eaLnBrk="1" latinLnBrk="0" hangingPunct="1">
        <a:defRPr sz="1800" kern="1200">
          <a:solidFill>
            <a:schemeClr val="tx1"/>
          </a:solidFill>
          <a:latin typeface="+mn-lt"/>
          <a:ea typeface="+mn-ea"/>
          <a:cs typeface="+mn-cs"/>
        </a:defRPr>
      </a:lvl3pPr>
      <a:lvl4pPr marL="1364836" algn="l" defTabSz="454944" rtl="0" eaLnBrk="1" latinLnBrk="0" hangingPunct="1">
        <a:defRPr sz="1800" kern="1200">
          <a:solidFill>
            <a:schemeClr val="tx1"/>
          </a:solidFill>
          <a:latin typeface="+mn-lt"/>
          <a:ea typeface="+mn-ea"/>
          <a:cs typeface="+mn-cs"/>
        </a:defRPr>
      </a:lvl4pPr>
      <a:lvl5pPr marL="1819780" algn="l" defTabSz="454944" rtl="0" eaLnBrk="1" latinLnBrk="0" hangingPunct="1">
        <a:defRPr sz="1800" kern="1200">
          <a:solidFill>
            <a:schemeClr val="tx1"/>
          </a:solidFill>
          <a:latin typeface="+mn-lt"/>
          <a:ea typeface="+mn-ea"/>
          <a:cs typeface="+mn-cs"/>
        </a:defRPr>
      </a:lvl5pPr>
      <a:lvl6pPr marL="2274721" algn="l" defTabSz="454944" rtl="0" eaLnBrk="1" latinLnBrk="0" hangingPunct="1">
        <a:defRPr sz="1800" kern="1200">
          <a:solidFill>
            <a:schemeClr val="tx1"/>
          </a:solidFill>
          <a:latin typeface="+mn-lt"/>
          <a:ea typeface="+mn-ea"/>
          <a:cs typeface="+mn-cs"/>
        </a:defRPr>
      </a:lvl6pPr>
      <a:lvl7pPr marL="2729668" algn="l" defTabSz="454944" rtl="0" eaLnBrk="1" latinLnBrk="0" hangingPunct="1">
        <a:defRPr sz="1800" kern="1200">
          <a:solidFill>
            <a:schemeClr val="tx1"/>
          </a:solidFill>
          <a:latin typeface="+mn-lt"/>
          <a:ea typeface="+mn-ea"/>
          <a:cs typeface="+mn-cs"/>
        </a:defRPr>
      </a:lvl7pPr>
      <a:lvl8pPr marL="3184614" algn="l" defTabSz="454944" rtl="0" eaLnBrk="1" latinLnBrk="0" hangingPunct="1">
        <a:defRPr sz="1800" kern="1200">
          <a:solidFill>
            <a:schemeClr val="tx1"/>
          </a:solidFill>
          <a:latin typeface="+mn-lt"/>
          <a:ea typeface="+mn-ea"/>
          <a:cs typeface="+mn-cs"/>
        </a:defRPr>
      </a:lvl8pPr>
      <a:lvl9pPr marL="3639563" algn="l" defTabSz="454944"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338" name="Image 6" descr="fond_diapos.gif"/>
          <p:cNvPicPr>
            <a:picLocks noChangeAspect="1"/>
          </p:cNvPicPr>
          <p:nvPr userDrawn="1"/>
        </p:nvPicPr>
        <p:blipFill>
          <a:blip r:embed="rId14"/>
          <a:srcRect/>
          <a:stretch>
            <a:fillRect/>
          </a:stretch>
        </p:blipFill>
        <p:spPr bwMode="auto">
          <a:xfrm>
            <a:off x="0" y="0"/>
            <a:ext cx="9144000" cy="6858000"/>
          </a:xfrm>
          <a:prstGeom prst="rect">
            <a:avLst/>
          </a:prstGeom>
          <a:noFill/>
          <a:ln w="9525">
            <a:noFill/>
            <a:miter lim="800000"/>
            <a:headEnd/>
            <a:tailEnd/>
          </a:ln>
        </p:spPr>
      </p:pic>
      <p:sp>
        <p:nvSpPr>
          <p:cNvPr id="14339" name="Espace réservé du titre 1"/>
          <p:cNvSpPr>
            <a:spLocks noGrp="1"/>
          </p:cNvSpPr>
          <p:nvPr>
            <p:ph type="title"/>
          </p:nvPr>
        </p:nvSpPr>
        <p:spPr bwMode="auto">
          <a:xfrm>
            <a:off x="1041400" y="1008072"/>
            <a:ext cx="7543800" cy="973137"/>
          </a:xfrm>
          <a:prstGeom prst="rect">
            <a:avLst/>
          </a:prstGeom>
          <a:noFill/>
          <a:ln w="9525">
            <a:noFill/>
            <a:miter lim="800000"/>
            <a:headEnd/>
            <a:tailEnd/>
          </a:ln>
        </p:spPr>
        <p:txBody>
          <a:bodyPr vert="horz" wrap="square" lIns="90989" tIns="45497" rIns="90989" bIns="45497" numCol="1" anchor="t" anchorCtr="0" compatLnSpc="1">
            <a:prstTxWarp prst="textNoShape">
              <a:avLst/>
            </a:prstTxWarp>
          </a:bodyPr>
          <a:lstStyle/>
          <a:p>
            <a:pPr lvl="0"/>
            <a:r>
              <a:rPr lang="fr-FR" smtClean="0"/>
              <a:t>Cliquez et modifiez le titre</a:t>
            </a:r>
          </a:p>
        </p:txBody>
      </p:sp>
      <p:sp>
        <p:nvSpPr>
          <p:cNvPr id="4" name="Espace réservé de la date 3"/>
          <p:cNvSpPr>
            <a:spLocks noGrp="1"/>
          </p:cNvSpPr>
          <p:nvPr>
            <p:ph type="dt" sz="half" idx="2"/>
          </p:nvPr>
        </p:nvSpPr>
        <p:spPr>
          <a:xfrm>
            <a:off x="7402513" y="0"/>
            <a:ext cx="1741487" cy="565150"/>
          </a:xfrm>
          <a:prstGeom prst="rect">
            <a:avLst/>
          </a:prstGeom>
        </p:spPr>
        <p:txBody>
          <a:bodyPr vert="horz" lIns="90989" tIns="45497" rIns="90989" bIns="45497" rtlCol="0" anchor="b"/>
          <a:lstStyle>
            <a:lvl1pPr algn="ctr" fontAlgn="auto">
              <a:spcBef>
                <a:spcPts val="0"/>
              </a:spcBef>
              <a:spcAft>
                <a:spcPts val="0"/>
              </a:spcAft>
              <a:defRPr sz="1000">
                <a:solidFill>
                  <a:schemeClr val="tx1">
                    <a:tint val="75000"/>
                  </a:schemeClr>
                </a:solidFill>
                <a:latin typeface="Verdana"/>
                <a:cs typeface="Verdana"/>
              </a:defRPr>
            </a:lvl1pPr>
          </a:lstStyle>
          <a:p>
            <a:pPr defTabSz="454944">
              <a:defRPr/>
            </a:pPr>
            <a:fld id="{86695371-3DC1-480D-8A86-6AD1AAFBD7BC}" type="datetime1">
              <a:rPr lang="fr-FR" smtClean="0">
                <a:solidFill>
                  <a:srgbClr val="000000">
                    <a:tint val="75000"/>
                  </a:srgbClr>
                </a:solidFill>
              </a:rPr>
              <a:pPr defTabSz="454944">
                <a:defRPr/>
              </a:pPr>
              <a:t>18/04/2014</a:t>
            </a:fld>
            <a:endParaRPr lang="fr-FR">
              <a:solidFill>
                <a:srgbClr val="000000">
                  <a:tint val="75000"/>
                </a:srgbClr>
              </a:solidFill>
            </a:endParaRPr>
          </a:p>
        </p:txBody>
      </p:sp>
      <p:sp>
        <p:nvSpPr>
          <p:cNvPr id="5" name="Espace réservé du pied de page 4"/>
          <p:cNvSpPr>
            <a:spLocks noGrp="1"/>
          </p:cNvSpPr>
          <p:nvPr>
            <p:ph type="ftr" sz="quarter" idx="3"/>
          </p:nvPr>
        </p:nvSpPr>
        <p:spPr>
          <a:xfrm>
            <a:off x="3292475" y="0"/>
            <a:ext cx="4110038" cy="565150"/>
          </a:xfrm>
          <a:prstGeom prst="rect">
            <a:avLst/>
          </a:prstGeom>
        </p:spPr>
        <p:txBody>
          <a:bodyPr vert="horz" lIns="90989" tIns="45497" rIns="90989" bIns="45497" rtlCol="0" anchor="ctr"/>
          <a:lstStyle>
            <a:lvl1pPr algn="l" fontAlgn="auto">
              <a:spcBef>
                <a:spcPts val="0"/>
              </a:spcBef>
              <a:spcAft>
                <a:spcPts val="0"/>
              </a:spcAft>
              <a:defRPr sz="1000" b="1">
                <a:solidFill>
                  <a:srgbClr val="FFFFFF"/>
                </a:solidFill>
                <a:latin typeface="Verdana"/>
                <a:cs typeface="Verdana"/>
              </a:defRPr>
            </a:lvl1pPr>
          </a:lstStyle>
          <a:p>
            <a:pPr defTabSz="454944">
              <a:defRPr/>
            </a:pPr>
            <a:r>
              <a:rPr lang="fr-FR" smtClean="0"/>
              <a:t>Titre de la Présentation </a:t>
            </a:r>
          </a:p>
          <a:p>
            <a:pPr defTabSz="454944">
              <a:defRPr/>
            </a:pPr>
            <a:r>
              <a:rPr lang="fr-FR" smtClean="0"/>
              <a:t>&gt; Titre de la partie</a:t>
            </a:r>
            <a:endParaRPr lang="fr-FR"/>
          </a:p>
        </p:txBody>
      </p:sp>
      <p:sp>
        <p:nvSpPr>
          <p:cNvPr id="6" name="Espace réservé du numéro de diapositive 5"/>
          <p:cNvSpPr>
            <a:spLocks noGrp="1"/>
          </p:cNvSpPr>
          <p:nvPr>
            <p:ph type="sldNum" sz="quarter" idx="4"/>
          </p:nvPr>
        </p:nvSpPr>
        <p:spPr>
          <a:xfrm>
            <a:off x="2152650" y="6721516"/>
            <a:ext cx="4826000" cy="136525"/>
          </a:xfrm>
          <a:prstGeom prst="rect">
            <a:avLst/>
          </a:prstGeom>
        </p:spPr>
        <p:txBody>
          <a:bodyPr vert="horz" lIns="90989" tIns="45497" rIns="90989" bIns="45497" rtlCol="0" anchor="ctr"/>
          <a:lstStyle>
            <a:lvl1pPr algn="ctr" fontAlgn="auto">
              <a:spcBef>
                <a:spcPts val="0"/>
              </a:spcBef>
              <a:spcAft>
                <a:spcPts val="0"/>
              </a:spcAft>
              <a:defRPr sz="1000" b="1">
                <a:solidFill>
                  <a:schemeClr val="bg1"/>
                </a:solidFill>
                <a:latin typeface="Verdana"/>
                <a:cs typeface="Verdana"/>
              </a:defRPr>
            </a:lvl1pPr>
          </a:lstStyle>
          <a:p>
            <a:pPr defTabSz="454944">
              <a:defRPr/>
            </a:pPr>
            <a:fld id="{C52901A1-C289-483F-B16E-6AABE2691269}" type="slidenum">
              <a:rPr lang="fr-FR" smtClean="0">
                <a:solidFill>
                  <a:prstClr val="white"/>
                </a:solidFill>
              </a:rPr>
              <a:pPr defTabSz="454944">
                <a:defRPr/>
              </a:pPr>
              <a:t>‹N°›</a:t>
            </a:fld>
            <a:endParaRPr lang="fr-FR" dirty="0">
              <a:solidFill>
                <a:prstClr val="white"/>
              </a:solidFill>
            </a:endParaRPr>
          </a:p>
        </p:txBody>
      </p:sp>
      <p:sp>
        <p:nvSpPr>
          <p:cNvPr id="14343" name="Espace réservé du texte 2"/>
          <p:cNvSpPr>
            <a:spLocks noGrp="1"/>
          </p:cNvSpPr>
          <p:nvPr>
            <p:ph type="body" idx="1"/>
          </p:nvPr>
        </p:nvSpPr>
        <p:spPr bwMode="auto">
          <a:xfrm>
            <a:off x="1041400" y="1981200"/>
            <a:ext cx="7543800" cy="4559300"/>
          </a:xfrm>
          <a:prstGeom prst="rect">
            <a:avLst/>
          </a:prstGeom>
          <a:noFill/>
          <a:ln w="9525">
            <a:noFill/>
            <a:miter lim="800000"/>
            <a:headEnd/>
            <a:tailEnd/>
          </a:ln>
        </p:spPr>
        <p:txBody>
          <a:bodyPr vert="horz" wrap="square" lIns="90989" tIns="45497" rIns="90989" bIns="45497"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Tree>
    <p:extLst>
      <p:ext uri="{BB962C8B-B14F-4D97-AF65-F5344CB8AC3E}">
        <p14:creationId xmlns:p14="http://schemas.microsoft.com/office/powerpoint/2010/main" val="3551952011"/>
      </p:ext>
    </p:extLst>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 id="2147484090" r:id="rId12"/>
  </p:sldLayoutIdLst>
  <mc:AlternateContent xmlns:mc="http://schemas.openxmlformats.org/markup-compatibility/2006">
    <mc:Choice xmlns:p14="http://schemas.microsoft.com/office/powerpoint/2010/main" Requires="p14">
      <p:transition p14:dur="0"/>
    </mc:Choice>
    <mc:Fallback>
      <p:transition/>
    </mc:Fallback>
  </mc:AlternateContent>
  <p:hf hdr="0"/>
  <p:txStyles>
    <p:titleStyle>
      <a:lvl1pPr algn="l" defTabSz="454944" rtl="0" eaLnBrk="0" fontAlgn="base" hangingPunct="0">
        <a:spcBef>
          <a:spcPct val="0"/>
        </a:spcBef>
        <a:spcAft>
          <a:spcPct val="0"/>
        </a:spcAft>
        <a:defRPr sz="2600" b="1" kern="1200">
          <a:solidFill>
            <a:srgbClr val="2663B4"/>
          </a:solidFill>
          <a:latin typeface="Verdana"/>
          <a:ea typeface="+mj-ea"/>
          <a:cs typeface="Verdana"/>
        </a:defRPr>
      </a:lvl1pPr>
      <a:lvl2pPr algn="l" defTabSz="454944" rtl="0" eaLnBrk="0" fontAlgn="base" hangingPunct="0">
        <a:spcBef>
          <a:spcPct val="0"/>
        </a:spcBef>
        <a:spcAft>
          <a:spcPct val="0"/>
        </a:spcAft>
        <a:defRPr sz="2600" b="1">
          <a:solidFill>
            <a:srgbClr val="2663B4"/>
          </a:solidFill>
          <a:latin typeface="Verdana" pitchFamily="34" charset="0"/>
        </a:defRPr>
      </a:lvl2pPr>
      <a:lvl3pPr algn="l" defTabSz="454944" rtl="0" eaLnBrk="0" fontAlgn="base" hangingPunct="0">
        <a:spcBef>
          <a:spcPct val="0"/>
        </a:spcBef>
        <a:spcAft>
          <a:spcPct val="0"/>
        </a:spcAft>
        <a:defRPr sz="2600" b="1">
          <a:solidFill>
            <a:srgbClr val="2663B4"/>
          </a:solidFill>
          <a:latin typeface="Verdana" pitchFamily="34" charset="0"/>
        </a:defRPr>
      </a:lvl3pPr>
      <a:lvl4pPr algn="l" defTabSz="454944" rtl="0" eaLnBrk="0" fontAlgn="base" hangingPunct="0">
        <a:spcBef>
          <a:spcPct val="0"/>
        </a:spcBef>
        <a:spcAft>
          <a:spcPct val="0"/>
        </a:spcAft>
        <a:defRPr sz="2600" b="1">
          <a:solidFill>
            <a:srgbClr val="2663B4"/>
          </a:solidFill>
          <a:latin typeface="Verdana" pitchFamily="34" charset="0"/>
        </a:defRPr>
      </a:lvl4pPr>
      <a:lvl5pPr algn="l" defTabSz="454944" rtl="0" eaLnBrk="0" fontAlgn="base" hangingPunct="0">
        <a:spcBef>
          <a:spcPct val="0"/>
        </a:spcBef>
        <a:spcAft>
          <a:spcPct val="0"/>
        </a:spcAft>
        <a:defRPr sz="2600" b="1">
          <a:solidFill>
            <a:srgbClr val="2663B4"/>
          </a:solidFill>
          <a:latin typeface="Verdana" pitchFamily="34" charset="0"/>
        </a:defRPr>
      </a:lvl5pPr>
      <a:lvl6pPr marL="454944" algn="l" defTabSz="454944" rtl="0" fontAlgn="base">
        <a:spcBef>
          <a:spcPct val="0"/>
        </a:spcBef>
        <a:spcAft>
          <a:spcPct val="0"/>
        </a:spcAft>
        <a:defRPr sz="2600" b="1">
          <a:solidFill>
            <a:srgbClr val="2663B4"/>
          </a:solidFill>
          <a:latin typeface="Verdana" pitchFamily="34" charset="0"/>
        </a:defRPr>
      </a:lvl6pPr>
      <a:lvl7pPr marL="909891" algn="l" defTabSz="454944" rtl="0" fontAlgn="base">
        <a:spcBef>
          <a:spcPct val="0"/>
        </a:spcBef>
        <a:spcAft>
          <a:spcPct val="0"/>
        </a:spcAft>
        <a:defRPr sz="2600" b="1">
          <a:solidFill>
            <a:srgbClr val="2663B4"/>
          </a:solidFill>
          <a:latin typeface="Verdana" pitchFamily="34" charset="0"/>
        </a:defRPr>
      </a:lvl7pPr>
      <a:lvl8pPr marL="1364836" algn="l" defTabSz="454944" rtl="0" fontAlgn="base">
        <a:spcBef>
          <a:spcPct val="0"/>
        </a:spcBef>
        <a:spcAft>
          <a:spcPct val="0"/>
        </a:spcAft>
        <a:defRPr sz="2600" b="1">
          <a:solidFill>
            <a:srgbClr val="2663B4"/>
          </a:solidFill>
          <a:latin typeface="Verdana" pitchFamily="34" charset="0"/>
        </a:defRPr>
      </a:lvl8pPr>
      <a:lvl9pPr marL="1819780" algn="l" defTabSz="454944" rtl="0" fontAlgn="base">
        <a:spcBef>
          <a:spcPct val="0"/>
        </a:spcBef>
        <a:spcAft>
          <a:spcPct val="0"/>
        </a:spcAft>
        <a:defRPr sz="2600" b="1">
          <a:solidFill>
            <a:srgbClr val="2663B4"/>
          </a:solidFill>
          <a:latin typeface="Verdana" pitchFamily="34" charset="0"/>
        </a:defRPr>
      </a:lvl9pPr>
    </p:titleStyle>
    <p:bodyStyle>
      <a:lvl1pPr marL="341210" indent="-341210" algn="l" defTabSz="454944" rtl="0" eaLnBrk="0" fontAlgn="base" hangingPunct="0">
        <a:spcBef>
          <a:spcPct val="20000"/>
        </a:spcBef>
        <a:spcAft>
          <a:spcPct val="0"/>
        </a:spcAft>
        <a:buFont typeface="Arial" charset="0"/>
        <a:buChar char="•"/>
        <a:defRPr sz="1400" b="1" kern="1200">
          <a:solidFill>
            <a:schemeClr val="tx1"/>
          </a:solidFill>
          <a:latin typeface="Verdana"/>
          <a:ea typeface="+mn-ea"/>
          <a:cs typeface="Verdana"/>
        </a:defRPr>
      </a:lvl1pPr>
      <a:lvl2pPr marL="796156" indent="-341210" algn="l" defTabSz="454944" rtl="0" eaLnBrk="0" fontAlgn="base" hangingPunct="0">
        <a:spcBef>
          <a:spcPct val="20000"/>
        </a:spcBef>
        <a:spcAft>
          <a:spcPct val="0"/>
        </a:spcAft>
        <a:buClr>
          <a:srgbClr val="AFB1A5"/>
        </a:buClr>
        <a:buAutoNum type="circleNumDbPlain"/>
        <a:defRPr sz="1400" kern="1200">
          <a:solidFill>
            <a:schemeClr val="tx1"/>
          </a:solidFill>
          <a:latin typeface="Verdana"/>
          <a:ea typeface="+mn-ea"/>
          <a:cs typeface="Verdana"/>
        </a:defRPr>
      </a:lvl2pPr>
      <a:lvl3pPr marL="1194232" indent="-284339" algn="l" defTabSz="454944" rtl="0" eaLnBrk="0" fontAlgn="base" hangingPunct="0">
        <a:spcBef>
          <a:spcPct val="20000"/>
        </a:spcBef>
        <a:spcAft>
          <a:spcPct val="0"/>
        </a:spcAft>
        <a:buClr>
          <a:srgbClr val="AFB1A5"/>
        </a:buClr>
        <a:buSzPct val="100000"/>
        <a:buFont typeface="Wingdings" pitchFamily="2" charset="2"/>
        <a:buChar char=""/>
        <a:defRPr sz="1400" kern="1200">
          <a:solidFill>
            <a:schemeClr val="tx1"/>
          </a:solidFill>
          <a:latin typeface="Verdana"/>
          <a:ea typeface="+mn-ea"/>
          <a:cs typeface="Verdana"/>
        </a:defRPr>
      </a:lvl3pPr>
      <a:lvl4pPr marL="1649164" indent="-284339" algn="l" defTabSz="454944" rtl="0" eaLnBrk="0" fontAlgn="base" hangingPunct="0">
        <a:spcBef>
          <a:spcPct val="20000"/>
        </a:spcBef>
        <a:spcAft>
          <a:spcPct val="0"/>
        </a:spcAft>
        <a:buClr>
          <a:srgbClr val="AFB1A5"/>
        </a:buClr>
        <a:buFont typeface="Lucida Grande"/>
        <a:buChar char="●"/>
        <a:defRPr sz="1400" kern="1200">
          <a:solidFill>
            <a:schemeClr val="tx1"/>
          </a:solidFill>
          <a:latin typeface="Verdana"/>
          <a:ea typeface="+mn-ea"/>
          <a:cs typeface="Verdana"/>
        </a:defRPr>
      </a:lvl4pPr>
      <a:lvl5pPr marL="2047252" indent="-227477" algn="l" defTabSz="454944" rtl="0" eaLnBrk="0" fontAlgn="base" hangingPunct="0">
        <a:spcBef>
          <a:spcPct val="20000"/>
        </a:spcBef>
        <a:spcAft>
          <a:spcPct val="0"/>
        </a:spcAft>
        <a:buClr>
          <a:srgbClr val="AFB1A5"/>
        </a:buClr>
        <a:buFont typeface="Arial" charset="0"/>
        <a:buChar char="•"/>
        <a:defRPr sz="1400" kern="1200">
          <a:solidFill>
            <a:schemeClr val="tx1"/>
          </a:solidFill>
          <a:latin typeface="Verdana"/>
          <a:ea typeface="+mn-ea"/>
          <a:cs typeface="Verdana"/>
        </a:defRPr>
      </a:lvl5pPr>
      <a:lvl6pPr marL="2502198" indent="-227477" algn="l" defTabSz="454944" rtl="0" eaLnBrk="1" latinLnBrk="0" hangingPunct="1">
        <a:spcBef>
          <a:spcPct val="20000"/>
        </a:spcBef>
        <a:buFont typeface="Arial"/>
        <a:buChar char="•"/>
        <a:defRPr sz="2000" kern="1200">
          <a:solidFill>
            <a:schemeClr val="tx1"/>
          </a:solidFill>
          <a:latin typeface="+mn-lt"/>
          <a:ea typeface="+mn-ea"/>
          <a:cs typeface="+mn-cs"/>
        </a:defRPr>
      </a:lvl6pPr>
      <a:lvl7pPr marL="2957143" indent="-227477" algn="l" defTabSz="454944" rtl="0" eaLnBrk="1" latinLnBrk="0" hangingPunct="1">
        <a:spcBef>
          <a:spcPct val="20000"/>
        </a:spcBef>
        <a:buFont typeface="Arial"/>
        <a:buChar char="•"/>
        <a:defRPr sz="2000" kern="1200">
          <a:solidFill>
            <a:schemeClr val="tx1"/>
          </a:solidFill>
          <a:latin typeface="+mn-lt"/>
          <a:ea typeface="+mn-ea"/>
          <a:cs typeface="+mn-cs"/>
        </a:defRPr>
      </a:lvl7pPr>
      <a:lvl8pPr marL="3412083" indent="-227477" algn="l" defTabSz="454944" rtl="0" eaLnBrk="1" latinLnBrk="0" hangingPunct="1">
        <a:spcBef>
          <a:spcPct val="20000"/>
        </a:spcBef>
        <a:buFont typeface="Arial"/>
        <a:buChar char="•"/>
        <a:defRPr sz="2000" kern="1200">
          <a:solidFill>
            <a:schemeClr val="tx1"/>
          </a:solidFill>
          <a:latin typeface="+mn-lt"/>
          <a:ea typeface="+mn-ea"/>
          <a:cs typeface="+mn-cs"/>
        </a:defRPr>
      </a:lvl8pPr>
      <a:lvl9pPr marL="3867032" indent="-227477" algn="l" defTabSz="45494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4944" rtl="0" eaLnBrk="1" latinLnBrk="0" hangingPunct="1">
        <a:defRPr sz="1800" kern="1200">
          <a:solidFill>
            <a:schemeClr val="tx1"/>
          </a:solidFill>
          <a:latin typeface="+mn-lt"/>
          <a:ea typeface="+mn-ea"/>
          <a:cs typeface="+mn-cs"/>
        </a:defRPr>
      </a:lvl1pPr>
      <a:lvl2pPr marL="454944" algn="l" defTabSz="454944" rtl="0" eaLnBrk="1" latinLnBrk="0" hangingPunct="1">
        <a:defRPr sz="1800" kern="1200">
          <a:solidFill>
            <a:schemeClr val="tx1"/>
          </a:solidFill>
          <a:latin typeface="+mn-lt"/>
          <a:ea typeface="+mn-ea"/>
          <a:cs typeface="+mn-cs"/>
        </a:defRPr>
      </a:lvl2pPr>
      <a:lvl3pPr marL="909891" algn="l" defTabSz="454944" rtl="0" eaLnBrk="1" latinLnBrk="0" hangingPunct="1">
        <a:defRPr sz="1800" kern="1200">
          <a:solidFill>
            <a:schemeClr val="tx1"/>
          </a:solidFill>
          <a:latin typeface="+mn-lt"/>
          <a:ea typeface="+mn-ea"/>
          <a:cs typeface="+mn-cs"/>
        </a:defRPr>
      </a:lvl3pPr>
      <a:lvl4pPr marL="1364836" algn="l" defTabSz="454944" rtl="0" eaLnBrk="1" latinLnBrk="0" hangingPunct="1">
        <a:defRPr sz="1800" kern="1200">
          <a:solidFill>
            <a:schemeClr val="tx1"/>
          </a:solidFill>
          <a:latin typeface="+mn-lt"/>
          <a:ea typeface="+mn-ea"/>
          <a:cs typeface="+mn-cs"/>
        </a:defRPr>
      </a:lvl4pPr>
      <a:lvl5pPr marL="1819780" algn="l" defTabSz="454944" rtl="0" eaLnBrk="1" latinLnBrk="0" hangingPunct="1">
        <a:defRPr sz="1800" kern="1200">
          <a:solidFill>
            <a:schemeClr val="tx1"/>
          </a:solidFill>
          <a:latin typeface="+mn-lt"/>
          <a:ea typeface="+mn-ea"/>
          <a:cs typeface="+mn-cs"/>
        </a:defRPr>
      </a:lvl5pPr>
      <a:lvl6pPr marL="2274721" algn="l" defTabSz="454944" rtl="0" eaLnBrk="1" latinLnBrk="0" hangingPunct="1">
        <a:defRPr sz="1800" kern="1200">
          <a:solidFill>
            <a:schemeClr val="tx1"/>
          </a:solidFill>
          <a:latin typeface="+mn-lt"/>
          <a:ea typeface="+mn-ea"/>
          <a:cs typeface="+mn-cs"/>
        </a:defRPr>
      </a:lvl6pPr>
      <a:lvl7pPr marL="2729668" algn="l" defTabSz="454944" rtl="0" eaLnBrk="1" latinLnBrk="0" hangingPunct="1">
        <a:defRPr sz="1800" kern="1200">
          <a:solidFill>
            <a:schemeClr val="tx1"/>
          </a:solidFill>
          <a:latin typeface="+mn-lt"/>
          <a:ea typeface="+mn-ea"/>
          <a:cs typeface="+mn-cs"/>
        </a:defRPr>
      </a:lvl7pPr>
      <a:lvl8pPr marL="3184614" algn="l" defTabSz="454944" rtl="0" eaLnBrk="1" latinLnBrk="0" hangingPunct="1">
        <a:defRPr sz="1800" kern="1200">
          <a:solidFill>
            <a:schemeClr val="tx1"/>
          </a:solidFill>
          <a:latin typeface="+mn-lt"/>
          <a:ea typeface="+mn-ea"/>
          <a:cs typeface="+mn-cs"/>
        </a:defRPr>
      </a:lvl8pPr>
      <a:lvl9pPr marL="3639563" algn="l" defTabSz="45494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stretch>
            <a:fillRect/>
          </a:stretch>
        </a:blipFill>
        <a:effectLst/>
      </p:bgPr>
    </p:bg>
    <p:spTree>
      <p:nvGrpSpPr>
        <p:cNvPr id="1" name=""/>
        <p:cNvGrpSpPr/>
        <p:nvPr/>
      </p:nvGrpSpPr>
      <p:grpSpPr>
        <a:xfrm>
          <a:off x="0" y="0"/>
          <a:ext cx="0" cy="0"/>
          <a:chOff x="0" y="0"/>
          <a:chExt cx="0" cy="0"/>
        </a:xfrm>
      </p:grpSpPr>
      <p:pic>
        <p:nvPicPr>
          <p:cNvPr id="14" name="Image 13" descr="fond_diapos.gif"/>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Espace réservé du texte 2"/>
          <p:cNvSpPr>
            <a:spLocks noGrp="1"/>
          </p:cNvSpPr>
          <p:nvPr>
            <p:ph type="body" idx="1"/>
          </p:nvPr>
        </p:nvSpPr>
        <p:spPr>
          <a:xfrm>
            <a:off x="457200" y="1600241"/>
            <a:ext cx="8229600" cy="4525963"/>
          </a:xfrm>
          <a:prstGeom prst="rect">
            <a:avLst/>
          </a:prstGeom>
        </p:spPr>
        <p:txBody>
          <a:bodyPr vert="horz" lIns="90989" tIns="45497" rIns="90989" bIns="45497" rtlCol="0">
            <a:no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titre 9"/>
          <p:cNvSpPr>
            <a:spLocks noGrp="1"/>
          </p:cNvSpPr>
          <p:nvPr>
            <p:ph type="title"/>
          </p:nvPr>
        </p:nvSpPr>
        <p:spPr>
          <a:xfrm>
            <a:off x="457200" y="774701"/>
            <a:ext cx="8229600" cy="642938"/>
          </a:xfrm>
          <a:prstGeom prst="rect">
            <a:avLst/>
          </a:prstGeom>
        </p:spPr>
        <p:txBody>
          <a:bodyPr vert="horz" lIns="90989" tIns="45497" rIns="90989" bIns="45497" rtlCol="0" anchor="ctr">
            <a:normAutofit/>
          </a:bodyPr>
          <a:lstStyle/>
          <a:p>
            <a:r>
              <a:rPr lang="fr-FR" dirty="0" smtClean="0"/>
              <a:t>Cliquez et modifiez le titre</a:t>
            </a:r>
            <a:endParaRPr lang="fr-FR" dirty="0"/>
          </a:p>
        </p:txBody>
      </p:sp>
      <p:sp>
        <p:nvSpPr>
          <p:cNvPr id="11" name="Espace réservé de la date 10"/>
          <p:cNvSpPr>
            <a:spLocks noGrp="1"/>
          </p:cNvSpPr>
          <p:nvPr>
            <p:ph type="dt" sz="half" idx="2"/>
          </p:nvPr>
        </p:nvSpPr>
        <p:spPr>
          <a:xfrm>
            <a:off x="7429499" y="309572"/>
            <a:ext cx="1104902" cy="261937"/>
          </a:xfrm>
          <a:prstGeom prst="rect">
            <a:avLst/>
          </a:prstGeom>
        </p:spPr>
        <p:txBody>
          <a:bodyPr vert="horz" lIns="90989" tIns="45497" rIns="90989" bIns="45497" rtlCol="0" anchor="ctr"/>
          <a:lstStyle>
            <a:lvl1pPr algn="ctr">
              <a:defRPr sz="1000">
                <a:solidFill>
                  <a:srgbClr val="AFB1A5"/>
                </a:solidFill>
                <a:latin typeface="Verdana"/>
                <a:cs typeface="Verdana"/>
              </a:defRPr>
            </a:lvl1pPr>
          </a:lstStyle>
          <a:p>
            <a:pPr defTabSz="454944"/>
            <a:fld id="{EE261B00-3D3F-2A4E-88F3-CB6ABDAF9A4E}" type="datetime1">
              <a:rPr lang="fr-FR" smtClean="0"/>
              <a:pPr defTabSz="454944"/>
              <a:t>18/04/2014</a:t>
            </a:fld>
            <a:endParaRPr lang="fr-FR" dirty="0"/>
          </a:p>
        </p:txBody>
      </p:sp>
      <p:sp>
        <p:nvSpPr>
          <p:cNvPr id="12" name="Espace réservé du pied de page 11"/>
          <p:cNvSpPr>
            <a:spLocks noGrp="1"/>
          </p:cNvSpPr>
          <p:nvPr>
            <p:ph type="ftr" sz="quarter" idx="3"/>
          </p:nvPr>
        </p:nvSpPr>
        <p:spPr>
          <a:xfrm>
            <a:off x="3238500" y="7"/>
            <a:ext cx="2781300" cy="504825"/>
          </a:xfrm>
          <a:prstGeom prst="rect">
            <a:avLst/>
          </a:prstGeom>
        </p:spPr>
        <p:txBody>
          <a:bodyPr vert="horz" lIns="90989" tIns="45497" rIns="90989" bIns="45497" rtlCol="0" anchor="ctr"/>
          <a:lstStyle>
            <a:lvl1pPr algn="l">
              <a:defRPr sz="1000" b="1">
                <a:solidFill>
                  <a:schemeClr val="bg1"/>
                </a:solidFill>
                <a:latin typeface="Verdana"/>
                <a:cs typeface="Verdana"/>
              </a:defRPr>
            </a:lvl1pPr>
          </a:lstStyle>
          <a:p>
            <a:pPr defTabSz="454944"/>
            <a:r>
              <a:rPr lang="fr-FR" smtClean="0">
                <a:solidFill>
                  <a:prstClr val="white"/>
                </a:solidFill>
              </a:rPr>
              <a:t>Titre de la Présentation &gt; Titre de la partie</a:t>
            </a:r>
            <a:endParaRPr lang="fr-FR" dirty="0">
              <a:solidFill>
                <a:prstClr val="white"/>
              </a:solidFill>
            </a:endParaRPr>
          </a:p>
        </p:txBody>
      </p:sp>
      <p:sp>
        <p:nvSpPr>
          <p:cNvPr id="13" name="Espace réservé du numéro de diapositive 12"/>
          <p:cNvSpPr>
            <a:spLocks noGrp="1"/>
          </p:cNvSpPr>
          <p:nvPr>
            <p:ph type="sldNum" sz="quarter" idx="4"/>
          </p:nvPr>
        </p:nvSpPr>
        <p:spPr>
          <a:xfrm>
            <a:off x="8534401" y="309572"/>
            <a:ext cx="454556" cy="261937"/>
          </a:xfrm>
          <a:prstGeom prst="rect">
            <a:avLst/>
          </a:prstGeom>
        </p:spPr>
        <p:txBody>
          <a:bodyPr vert="horz" lIns="90989" tIns="45497" rIns="90989" bIns="45497" rtlCol="0" anchor="ctr"/>
          <a:lstStyle>
            <a:lvl1pPr algn="r">
              <a:defRPr sz="1000" b="1">
                <a:solidFill>
                  <a:srgbClr val="AFB1A5"/>
                </a:solidFill>
                <a:latin typeface="Verdana"/>
                <a:cs typeface="Verdana"/>
              </a:defRPr>
            </a:lvl1pPr>
          </a:lstStyle>
          <a:p>
            <a:pPr defTabSz="454944"/>
            <a:fld id="{93463C0C-1AA8-7B47-8CA8-BFBFDC78ABA1}" type="slidenum">
              <a:rPr lang="fr-FR" smtClean="0"/>
              <a:pPr defTabSz="454944"/>
              <a:t>‹N°›</a:t>
            </a:fld>
            <a:endParaRPr lang="fr-FR" dirty="0"/>
          </a:p>
        </p:txBody>
      </p:sp>
    </p:spTree>
    <p:extLst>
      <p:ext uri="{BB962C8B-B14F-4D97-AF65-F5344CB8AC3E}">
        <p14:creationId xmlns:p14="http://schemas.microsoft.com/office/powerpoint/2010/main" val="1793626374"/>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mc:AlternateContent xmlns:mc="http://schemas.openxmlformats.org/markup-compatibility/2006">
    <mc:Choice xmlns:p14="http://schemas.microsoft.com/office/powerpoint/2010/main" Requires="p14">
      <p:transition p14:dur="0"/>
    </mc:Choice>
    <mc:Fallback>
      <p:transition/>
    </mc:Fallback>
  </mc:AlternateContent>
  <p:hf hdr="0"/>
  <p:txStyles>
    <p:titleStyle>
      <a:lvl1pPr algn="l" defTabSz="454944" rtl="0" eaLnBrk="1" latinLnBrk="0" hangingPunct="1">
        <a:spcBef>
          <a:spcPct val="0"/>
        </a:spcBef>
        <a:buNone/>
        <a:defRPr sz="2600" b="1" i="0" kern="1200">
          <a:solidFill>
            <a:srgbClr val="2663B4"/>
          </a:solidFill>
          <a:latin typeface="Verdana"/>
          <a:ea typeface="+mj-ea"/>
          <a:cs typeface="Verdana"/>
        </a:defRPr>
      </a:lvl1pPr>
    </p:titleStyle>
    <p:bodyStyle>
      <a:lvl1pPr marL="0" indent="0" algn="l" defTabSz="454944" rtl="0" eaLnBrk="1" latinLnBrk="0" hangingPunct="1">
        <a:spcBef>
          <a:spcPct val="20000"/>
        </a:spcBef>
        <a:buFont typeface="Arial"/>
        <a:buNone/>
        <a:defRPr sz="1400" b="1" i="0" kern="1200" normalizeH="0">
          <a:solidFill>
            <a:schemeClr val="tx1"/>
          </a:solidFill>
          <a:latin typeface="Verdana"/>
          <a:ea typeface="+mn-ea"/>
          <a:cs typeface="Verdana"/>
        </a:defRPr>
      </a:lvl1pPr>
      <a:lvl2pPr marL="909891" indent="-454944" algn="l" defTabSz="454944" rtl="0" eaLnBrk="1" latinLnBrk="0" hangingPunct="1">
        <a:spcBef>
          <a:spcPct val="20000"/>
        </a:spcBef>
        <a:buClr>
          <a:srgbClr val="AFB1A5"/>
        </a:buClr>
        <a:buSzPct val="80000"/>
        <a:buFont typeface="+mj-ea"/>
        <a:buAutoNum type="circleNumDbPlain"/>
        <a:defRPr sz="1400" b="0" i="0" kern="1200" normalizeH="0">
          <a:solidFill>
            <a:schemeClr val="tx1"/>
          </a:solidFill>
          <a:latin typeface="Verdana"/>
          <a:ea typeface="+mn-ea"/>
          <a:cs typeface="Verdana"/>
        </a:defRPr>
      </a:lvl2pPr>
      <a:lvl3pPr marL="1194232" indent="-284339" algn="l" defTabSz="454944" rtl="0" eaLnBrk="1" latinLnBrk="0" hangingPunct="1">
        <a:spcBef>
          <a:spcPct val="20000"/>
        </a:spcBef>
        <a:buClr>
          <a:srgbClr val="AFB1A5"/>
        </a:buClr>
        <a:buFont typeface="Wingdings" charset="2"/>
        <a:buChar char=""/>
        <a:defRPr sz="1400" b="0" i="0" kern="1200" normalizeH="0">
          <a:solidFill>
            <a:schemeClr val="tx1"/>
          </a:solidFill>
          <a:latin typeface="Verdana"/>
          <a:ea typeface="+mn-ea"/>
          <a:cs typeface="Verdana"/>
        </a:defRPr>
      </a:lvl3pPr>
      <a:lvl4pPr marL="1592309" indent="-227477" algn="l" defTabSz="454944" rtl="0" eaLnBrk="1" latinLnBrk="0" hangingPunct="1">
        <a:spcBef>
          <a:spcPct val="20000"/>
        </a:spcBef>
        <a:buClr>
          <a:srgbClr val="AFB1A5"/>
        </a:buClr>
        <a:buSzPct val="130000"/>
        <a:buFont typeface="Arial"/>
        <a:buChar char="•"/>
        <a:defRPr sz="1400" b="0" i="0" kern="1200" normalizeH="0">
          <a:solidFill>
            <a:schemeClr val="tx1"/>
          </a:solidFill>
          <a:latin typeface="Verdana"/>
          <a:ea typeface="+mn-ea"/>
          <a:cs typeface="Verdana"/>
        </a:defRPr>
      </a:lvl4pPr>
      <a:lvl5pPr marL="2047252" indent="-227477" algn="l" defTabSz="454944" rtl="0" eaLnBrk="1" latinLnBrk="0" hangingPunct="1">
        <a:spcBef>
          <a:spcPct val="20000"/>
        </a:spcBef>
        <a:buClr>
          <a:srgbClr val="AFB1A5"/>
        </a:buClr>
        <a:buFont typeface="Arial"/>
        <a:buChar char="»"/>
        <a:defRPr sz="1400" b="0" i="0" kern="1200" normalizeH="0">
          <a:solidFill>
            <a:schemeClr val="tx1"/>
          </a:solidFill>
          <a:latin typeface="Verdana"/>
          <a:ea typeface="+mn-ea"/>
          <a:cs typeface="Verdana"/>
        </a:defRPr>
      </a:lvl5pPr>
      <a:lvl6pPr marL="2502198" indent="-227477" algn="l" defTabSz="454944" rtl="0" eaLnBrk="1" latinLnBrk="0" hangingPunct="1">
        <a:spcBef>
          <a:spcPct val="20000"/>
        </a:spcBef>
        <a:buFont typeface="Arial"/>
        <a:buChar char="•"/>
        <a:defRPr sz="2000" kern="1200">
          <a:solidFill>
            <a:schemeClr val="tx1"/>
          </a:solidFill>
          <a:latin typeface="+mn-lt"/>
          <a:ea typeface="+mn-ea"/>
          <a:cs typeface="+mn-cs"/>
        </a:defRPr>
      </a:lvl6pPr>
      <a:lvl7pPr marL="2957143" indent="-227477" algn="l" defTabSz="454944" rtl="0" eaLnBrk="1" latinLnBrk="0" hangingPunct="1">
        <a:spcBef>
          <a:spcPct val="20000"/>
        </a:spcBef>
        <a:buFont typeface="Arial"/>
        <a:buChar char="•"/>
        <a:defRPr sz="2000" kern="1200">
          <a:solidFill>
            <a:schemeClr val="tx1"/>
          </a:solidFill>
          <a:latin typeface="+mn-lt"/>
          <a:ea typeface="+mn-ea"/>
          <a:cs typeface="+mn-cs"/>
        </a:defRPr>
      </a:lvl7pPr>
      <a:lvl8pPr marL="3412083" indent="-227477" algn="l" defTabSz="454944" rtl="0" eaLnBrk="1" latinLnBrk="0" hangingPunct="1">
        <a:spcBef>
          <a:spcPct val="20000"/>
        </a:spcBef>
        <a:buFont typeface="Arial"/>
        <a:buChar char="•"/>
        <a:defRPr sz="2000" kern="1200">
          <a:solidFill>
            <a:schemeClr val="tx1"/>
          </a:solidFill>
          <a:latin typeface="+mn-lt"/>
          <a:ea typeface="+mn-ea"/>
          <a:cs typeface="+mn-cs"/>
        </a:defRPr>
      </a:lvl8pPr>
      <a:lvl9pPr marL="3867032" indent="-227477" algn="l" defTabSz="45494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4944" rtl="0" eaLnBrk="1" latinLnBrk="0" hangingPunct="1">
        <a:defRPr sz="1800" kern="1200">
          <a:solidFill>
            <a:schemeClr val="tx1"/>
          </a:solidFill>
          <a:latin typeface="+mn-lt"/>
          <a:ea typeface="+mn-ea"/>
          <a:cs typeface="+mn-cs"/>
        </a:defRPr>
      </a:lvl1pPr>
      <a:lvl2pPr marL="454944" algn="l" defTabSz="454944" rtl="0" eaLnBrk="1" latinLnBrk="0" hangingPunct="1">
        <a:defRPr sz="1800" kern="1200">
          <a:solidFill>
            <a:schemeClr val="tx1"/>
          </a:solidFill>
          <a:latin typeface="+mn-lt"/>
          <a:ea typeface="+mn-ea"/>
          <a:cs typeface="+mn-cs"/>
        </a:defRPr>
      </a:lvl2pPr>
      <a:lvl3pPr marL="909891" algn="l" defTabSz="454944" rtl="0" eaLnBrk="1" latinLnBrk="0" hangingPunct="1">
        <a:defRPr sz="1800" kern="1200">
          <a:solidFill>
            <a:schemeClr val="tx1"/>
          </a:solidFill>
          <a:latin typeface="+mn-lt"/>
          <a:ea typeface="+mn-ea"/>
          <a:cs typeface="+mn-cs"/>
        </a:defRPr>
      </a:lvl3pPr>
      <a:lvl4pPr marL="1364836" algn="l" defTabSz="454944" rtl="0" eaLnBrk="1" latinLnBrk="0" hangingPunct="1">
        <a:defRPr sz="1800" kern="1200">
          <a:solidFill>
            <a:schemeClr val="tx1"/>
          </a:solidFill>
          <a:latin typeface="+mn-lt"/>
          <a:ea typeface="+mn-ea"/>
          <a:cs typeface="+mn-cs"/>
        </a:defRPr>
      </a:lvl4pPr>
      <a:lvl5pPr marL="1819780" algn="l" defTabSz="454944" rtl="0" eaLnBrk="1" latinLnBrk="0" hangingPunct="1">
        <a:defRPr sz="1800" kern="1200">
          <a:solidFill>
            <a:schemeClr val="tx1"/>
          </a:solidFill>
          <a:latin typeface="+mn-lt"/>
          <a:ea typeface="+mn-ea"/>
          <a:cs typeface="+mn-cs"/>
        </a:defRPr>
      </a:lvl5pPr>
      <a:lvl6pPr marL="2274721" algn="l" defTabSz="454944" rtl="0" eaLnBrk="1" latinLnBrk="0" hangingPunct="1">
        <a:defRPr sz="1800" kern="1200">
          <a:solidFill>
            <a:schemeClr val="tx1"/>
          </a:solidFill>
          <a:latin typeface="+mn-lt"/>
          <a:ea typeface="+mn-ea"/>
          <a:cs typeface="+mn-cs"/>
        </a:defRPr>
      </a:lvl6pPr>
      <a:lvl7pPr marL="2729668" algn="l" defTabSz="454944" rtl="0" eaLnBrk="1" latinLnBrk="0" hangingPunct="1">
        <a:defRPr sz="1800" kern="1200">
          <a:solidFill>
            <a:schemeClr val="tx1"/>
          </a:solidFill>
          <a:latin typeface="+mn-lt"/>
          <a:ea typeface="+mn-ea"/>
          <a:cs typeface="+mn-cs"/>
        </a:defRPr>
      </a:lvl7pPr>
      <a:lvl8pPr marL="3184614" algn="l" defTabSz="454944" rtl="0" eaLnBrk="1" latinLnBrk="0" hangingPunct="1">
        <a:defRPr sz="1800" kern="1200">
          <a:solidFill>
            <a:schemeClr val="tx1"/>
          </a:solidFill>
          <a:latin typeface="+mn-lt"/>
          <a:ea typeface="+mn-ea"/>
          <a:cs typeface="+mn-cs"/>
        </a:defRPr>
      </a:lvl8pPr>
      <a:lvl9pPr marL="3639563" algn="l" defTabSz="454944"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338" name="Image 6" descr="fond_diapos.gif"/>
          <p:cNvPicPr>
            <a:picLocks noChangeAspect="1"/>
          </p:cNvPicPr>
          <p:nvPr userDrawn="1"/>
        </p:nvPicPr>
        <p:blipFill>
          <a:blip r:embed="rId14"/>
          <a:srcRect/>
          <a:stretch>
            <a:fillRect/>
          </a:stretch>
        </p:blipFill>
        <p:spPr bwMode="auto">
          <a:xfrm>
            <a:off x="0" y="0"/>
            <a:ext cx="9144000" cy="6858000"/>
          </a:xfrm>
          <a:prstGeom prst="rect">
            <a:avLst/>
          </a:prstGeom>
          <a:noFill/>
          <a:ln w="9525">
            <a:noFill/>
            <a:miter lim="800000"/>
            <a:headEnd/>
            <a:tailEnd/>
          </a:ln>
        </p:spPr>
      </p:pic>
      <p:sp>
        <p:nvSpPr>
          <p:cNvPr id="14339" name="Espace réservé du titre 1"/>
          <p:cNvSpPr>
            <a:spLocks noGrp="1"/>
          </p:cNvSpPr>
          <p:nvPr>
            <p:ph type="title"/>
          </p:nvPr>
        </p:nvSpPr>
        <p:spPr bwMode="auto">
          <a:xfrm>
            <a:off x="1041400" y="1008072"/>
            <a:ext cx="7543800" cy="973137"/>
          </a:xfrm>
          <a:prstGeom prst="rect">
            <a:avLst/>
          </a:prstGeom>
          <a:noFill/>
          <a:ln w="9525">
            <a:noFill/>
            <a:miter lim="800000"/>
            <a:headEnd/>
            <a:tailEnd/>
          </a:ln>
        </p:spPr>
        <p:txBody>
          <a:bodyPr vert="horz" wrap="square" lIns="90989" tIns="45497" rIns="90989" bIns="45497" numCol="1" anchor="t" anchorCtr="0" compatLnSpc="1">
            <a:prstTxWarp prst="textNoShape">
              <a:avLst/>
            </a:prstTxWarp>
          </a:bodyPr>
          <a:lstStyle/>
          <a:p>
            <a:pPr lvl="0"/>
            <a:r>
              <a:rPr lang="fr-FR" smtClean="0"/>
              <a:t>Cliquez et modifiez le titre</a:t>
            </a:r>
          </a:p>
        </p:txBody>
      </p:sp>
      <p:sp>
        <p:nvSpPr>
          <p:cNvPr id="4" name="Espace réservé de la date 3"/>
          <p:cNvSpPr>
            <a:spLocks noGrp="1"/>
          </p:cNvSpPr>
          <p:nvPr>
            <p:ph type="dt" sz="half" idx="2"/>
          </p:nvPr>
        </p:nvSpPr>
        <p:spPr>
          <a:xfrm>
            <a:off x="7402513" y="0"/>
            <a:ext cx="1741487" cy="565150"/>
          </a:xfrm>
          <a:prstGeom prst="rect">
            <a:avLst/>
          </a:prstGeom>
        </p:spPr>
        <p:txBody>
          <a:bodyPr vert="horz" lIns="90989" tIns="45497" rIns="90989" bIns="45497" rtlCol="0" anchor="b"/>
          <a:lstStyle>
            <a:lvl1pPr algn="ctr" fontAlgn="auto">
              <a:spcBef>
                <a:spcPts val="0"/>
              </a:spcBef>
              <a:spcAft>
                <a:spcPts val="0"/>
              </a:spcAft>
              <a:defRPr sz="1000">
                <a:solidFill>
                  <a:schemeClr val="tx1">
                    <a:tint val="75000"/>
                  </a:schemeClr>
                </a:solidFill>
                <a:latin typeface="Verdana"/>
                <a:cs typeface="Verdana"/>
              </a:defRPr>
            </a:lvl1pPr>
          </a:lstStyle>
          <a:p>
            <a:pPr defTabSz="454944">
              <a:defRPr/>
            </a:pPr>
            <a:fld id="{86695371-3DC1-480D-8A86-6AD1AAFBD7BC}" type="datetime1">
              <a:rPr lang="fr-FR" smtClean="0">
                <a:solidFill>
                  <a:srgbClr val="000000">
                    <a:tint val="75000"/>
                  </a:srgbClr>
                </a:solidFill>
              </a:rPr>
              <a:pPr defTabSz="454944">
                <a:defRPr/>
              </a:pPr>
              <a:t>18/04/2014</a:t>
            </a:fld>
            <a:endParaRPr lang="fr-FR">
              <a:solidFill>
                <a:srgbClr val="000000">
                  <a:tint val="75000"/>
                </a:srgbClr>
              </a:solidFill>
            </a:endParaRPr>
          </a:p>
        </p:txBody>
      </p:sp>
      <p:sp>
        <p:nvSpPr>
          <p:cNvPr id="5" name="Espace réservé du pied de page 4"/>
          <p:cNvSpPr>
            <a:spLocks noGrp="1"/>
          </p:cNvSpPr>
          <p:nvPr>
            <p:ph type="ftr" sz="quarter" idx="3"/>
          </p:nvPr>
        </p:nvSpPr>
        <p:spPr>
          <a:xfrm>
            <a:off x="3292475" y="0"/>
            <a:ext cx="4110038" cy="565150"/>
          </a:xfrm>
          <a:prstGeom prst="rect">
            <a:avLst/>
          </a:prstGeom>
        </p:spPr>
        <p:txBody>
          <a:bodyPr vert="horz" lIns="90989" tIns="45497" rIns="90989" bIns="45497" rtlCol="0" anchor="ctr"/>
          <a:lstStyle>
            <a:lvl1pPr algn="l" fontAlgn="auto">
              <a:spcBef>
                <a:spcPts val="0"/>
              </a:spcBef>
              <a:spcAft>
                <a:spcPts val="0"/>
              </a:spcAft>
              <a:defRPr sz="1000" b="1">
                <a:solidFill>
                  <a:srgbClr val="FFFFFF"/>
                </a:solidFill>
                <a:latin typeface="Verdana"/>
                <a:cs typeface="Verdana"/>
              </a:defRPr>
            </a:lvl1pPr>
          </a:lstStyle>
          <a:p>
            <a:pPr defTabSz="454944">
              <a:defRPr/>
            </a:pPr>
            <a:r>
              <a:rPr lang="fr-FR" smtClean="0"/>
              <a:t>Titre de la Présentation </a:t>
            </a:r>
          </a:p>
          <a:p>
            <a:pPr defTabSz="454944">
              <a:defRPr/>
            </a:pPr>
            <a:r>
              <a:rPr lang="fr-FR" smtClean="0"/>
              <a:t>&gt; Titre de la partie</a:t>
            </a:r>
            <a:endParaRPr lang="fr-FR"/>
          </a:p>
        </p:txBody>
      </p:sp>
      <p:sp>
        <p:nvSpPr>
          <p:cNvPr id="6" name="Espace réservé du numéro de diapositive 5"/>
          <p:cNvSpPr>
            <a:spLocks noGrp="1"/>
          </p:cNvSpPr>
          <p:nvPr>
            <p:ph type="sldNum" sz="quarter" idx="4"/>
          </p:nvPr>
        </p:nvSpPr>
        <p:spPr>
          <a:xfrm>
            <a:off x="2152650" y="6721516"/>
            <a:ext cx="4826000" cy="136525"/>
          </a:xfrm>
          <a:prstGeom prst="rect">
            <a:avLst/>
          </a:prstGeom>
        </p:spPr>
        <p:txBody>
          <a:bodyPr vert="horz" lIns="90989" tIns="45497" rIns="90989" bIns="45497" rtlCol="0" anchor="ctr"/>
          <a:lstStyle>
            <a:lvl1pPr algn="ctr" fontAlgn="auto">
              <a:spcBef>
                <a:spcPts val="0"/>
              </a:spcBef>
              <a:spcAft>
                <a:spcPts val="0"/>
              </a:spcAft>
              <a:defRPr sz="1000" b="1">
                <a:solidFill>
                  <a:schemeClr val="bg1"/>
                </a:solidFill>
                <a:latin typeface="Verdana"/>
                <a:cs typeface="Verdana"/>
              </a:defRPr>
            </a:lvl1pPr>
          </a:lstStyle>
          <a:p>
            <a:pPr defTabSz="454944">
              <a:defRPr/>
            </a:pPr>
            <a:fld id="{C52901A1-C289-483F-B16E-6AABE2691269}" type="slidenum">
              <a:rPr lang="fr-FR" smtClean="0">
                <a:solidFill>
                  <a:prstClr val="white"/>
                </a:solidFill>
              </a:rPr>
              <a:pPr defTabSz="454944">
                <a:defRPr/>
              </a:pPr>
              <a:t>‹N°›</a:t>
            </a:fld>
            <a:endParaRPr lang="fr-FR" dirty="0">
              <a:solidFill>
                <a:prstClr val="white"/>
              </a:solidFill>
            </a:endParaRPr>
          </a:p>
        </p:txBody>
      </p:sp>
      <p:sp>
        <p:nvSpPr>
          <p:cNvPr id="14343" name="Espace réservé du texte 2"/>
          <p:cNvSpPr>
            <a:spLocks noGrp="1"/>
          </p:cNvSpPr>
          <p:nvPr>
            <p:ph type="body" idx="1"/>
          </p:nvPr>
        </p:nvSpPr>
        <p:spPr bwMode="auto">
          <a:xfrm>
            <a:off x="1041400" y="1981200"/>
            <a:ext cx="7543800" cy="4559300"/>
          </a:xfrm>
          <a:prstGeom prst="rect">
            <a:avLst/>
          </a:prstGeom>
          <a:noFill/>
          <a:ln w="9525">
            <a:noFill/>
            <a:miter lim="800000"/>
            <a:headEnd/>
            <a:tailEnd/>
          </a:ln>
        </p:spPr>
        <p:txBody>
          <a:bodyPr vert="horz" wrap="square" lIns="90989" tIns="45497" rIns="90989" bIns="45497"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Tree>
    <p:extLst>
      <p:ext uri="{BB962C8B-B14F-4D97-AF65-F5344CB8AC3E}">
        <p14:creationId xmlns:p14="http://schemas.microsoft.com/office/powerpoint/2010/main" val="595911640"/>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 id="2147484103" r:id="rId12"/>
  </p:sldLayoutIdLst>
  <mc:AlternateContent xmlns:mc="http://schemas.openxmlformats.org/markup-compatibility/2006">
    <mc:Choice xmlns:p14="http://schemas.microsoft.com/office/powerpoint/2010/main" Requires="p14">
      <p:transition p14:dur="0"/>
    </mc:Choice>
    <mc:Fallback>
      <p:transition/>
    </mc:Fallback>
  </mc:AlternateContent>
  <p:hf hdr="0"/>
  <p:txStyles>
    <p:titleStyle>
      <a:lvl1pPr algn="l" defTabSz="454944" rtl="0" eaLnBrk="0" fontAlgn="base" hangingPunct="0">
        <a:spcBef>
          <a:spcPct val="0"/>
        </a:spcBef>
        <a:spcAft>
          <a:spcPct val="0"/>
        </a:spcAft>
        <a:defRPr sz="2600" b="1" kern="1200">
          <a:solidFill>
            <a:srgbClr val="2663B4"/>
          </a:solidFill>
          <a:latin typeface="Verdana"/>
          <a:ea typeface="+mj-ea"/>
          <a:cs typeface="Verdana"/>
        </a:defRPr>
      </a:lvl1pPr>
      <a:lvl2pPr algn="l" defTabSz="454944" rtl="0" eaLnBrk="0" fontAlgn="base" hangingPunct="0">
        <a:spcBef>
          <a:spcPct val="0"/>
        </a:spcBef>
        <a:spcAft>
          <a:spcPct val="0"/>
        </a:spcAft>
        <a:defRPr sz="2600" b="1">
          <a:solidFill>
            <a:srgbClr val="2663B4"/>
          </a:solidFill>
          <a:latin typeface="Verdana" pitchFamily="34" charset="0"/>
        </a:defRPr>
      </a:lvl2pPr>
      <a:lvl3pPr algn="l" defTabSz="454944" rtl="0" eaLnBrk="0" fontAlgn="base" hangingPunct="0">
        <a:spcBef>
          <a:spcPct val="0"/>
        </a:spcBef>
        <a:spcAft>
          <a:spcPct val="0"/>
        </a:spcAft>
        <a:defRPr sz="2600" b="1">
          <a:solidFill>
            <a:srgbClr val="2663B4"/>
          </a:solidFill>
          <a:latin typeface="Verdana" pitchFamily="34" charset="0"/>
        </a:defRPr>
      </a:lvl3pPr>
      <a:lvl4pPr algn="l" defTabSz="454944" rtl="0" eaLnBrk="0" fontAlgn="base" hangingPunct="0">
        <a:spcBef>
          <a:spcPct val="0"/>
        </a:spcBef>
        <a:spcAft>
          <a:spcPct val="0"/>
        </a:spcAft>
        <a:defRPr sz="2600" b="1">
          <a:solidFill>
            <a:srgbClr val="2663B4"/>
          </a:solidFill>
          <a:latin typeface="Verdana" pitchFamily="34" charset="0"/>
        </a:defRPr>
      </a:lvl4pPr>
      <a:lvl5pPr algn="l" defTabSz="454944" rtl="0" eaLnBrk="0" fontAlgn="base" hangingPunct="0">
        <a:spcBef>
          <a:spcPct val="0"/>
        </a:spcBef>
        <a:spcAft>
          <a:spcPct val="0"/>
        </a:spcAft>
        <a:defRPr sz="2600" b="1">
          <a:solidFill>
            <a:srgbClr val="2663B4"/>
          </a:solidFill>
          <a:latin typeface="Verdana" pitchFamily="34" charset="0"/>
        </a:defRPr>
      </a:lvl5pPr>
      <a:lvl6pPr marL="454944" algn="l" defTabSz="454944" rtl="0" fontAlgn="base">
        <a:spcBef>
          <a:spcPct val="0"/>
        </a:spcBef>
        <a:spcAft>
          <a:spcPct val="0"/>
        </a:spcAft>
        <a:defRPr sz="2600" b="1">
          <a:solidFill>
            <a:srgbClr val="2663B4"/>
          </a:solidFill>
          <a:latin typeface="Verdana" pitchFamily="34" charset="0"/>
        </a:defRPr>
      </a:lvl6pPr>
      <a:lvl7pPr marL="909891" algn="l" defTabSz="454944" rtl="0" fontAlgn="base">
        <a:spcBef>
          <a:spcPct val="0"/>
        </a:spcBef>
        <a:spcAft>
          <a:spcPct val="0"/>
        </a:spcAft>
        <a:defRPr sz="2600" b="1">
          <a:solidFill>
            <a:srgbClr val="2663B4"/>
          </a:solidFill>
          <a:latin typeface="Verdana" pitchFamily="34" charset="0"/>
        </a:defRPr>
      </a:lvl7pPr>
      <a:lvl8pPr marL="1364836" algn="l" defTabSz="454944" rtl="0" fontAlgn="base">
        <a:spcBef>
          <a:spcPct val="0"/>
        </a:spcBef>
        <a:spcAft>
          <a:spcPct val="0"/>
        </a:spcAft>
        <a:defRPr sz="2600" b="1">
          <a:solidFill>
            <a:srgbClr val="2663B4"/>
          </a:solidFill>
          <a:latin typeface="Verdana" pitchFamily="34" charset="0"/>
        </a:defRPr>
      </a:lvl8pPr>
      <a:lvl9pPr marL="1819780" algn="l" defTabSz="454944" rtl="0" fontAlgn="base">
        <a:spcBef>
          <a:spcPct val="0"/>
        </a:spcBef>
        <a:spcAft>
          <a:spcPct val="0"/>
        </a:spcAft>
        <a:defRPr sz="2600" b="1">
          <a:solidFill>
            <a:srgbClr val="2663B4"/>
          </a:solidFill>
          <a:latin typeface="Verdana" pitchFamily="34" charset="0"/>
        </a:defRPr>
      </a:lvl9pPr>
    </p:titleStyle>
    <p:bodyStyle>
      <a:lvl1pPr marL="341210" indent="-341210" algn="l" defTabSz="454944" rtl="0" eaLnBrk="0" fontAlgn="base" hangingPunct="0">
        <a:spcBef>
          <a:spcPct val="20000"/>
        </a:spcBef>
        <a:spcAft>
          <a:spcPct val="0"/>
        </a:spcAft>
        <a:buFont typeface="Arial" charset="0"/>
        <a:buChar char="•"/>
        <a:defRPr sz="1400" b="1" kern="1200">
          <a:solidFill>
            <a:schemeClr val="tx1"/>
          </a:solidFill>
          <a:latin typeface="Verdana"/>
          <a:ea typeface="+mn-ea"/>
          <a:cs typeface="Verdana"/>
        </a:defRPr>
      </a:lvl1pPr>
      <a:lvl2pPr marL="796156" indent="-341210" algn="l" defTabSz="454944" rtl="0" eaLnBrk="0" fontAlgn="base" hangingPunct="0">
        <a:spcBef>
          <a:spcPct val="20000"/>
        </a:spcBef>
        <a:spcAft>
          <a:spcPct val="0"/>
        </a:spcAft>
        <a:buClr>
          <a:srgbClr val="AFB1A5"/>
        </a:buClr>
        <a:buAutoNum type="circleNumDbPlain"/>
        <a:defRPr sz="1400" kern="1200">
          <a:solidFill>
            <a:schemeClr val="tx1"/>
          </a:solidFill>
          <a:latin typeface="Verdana"/>
          <a:ea typeface="+mn-ea"/>
          <a:cs typeface="Verdana"/>
        </a:defRPr>
      </a:lvl2pPr>
      <a:lvl3pPr marL="1194232" indent="-284339" algn="l" defTabSz="454944" rtl="0" eaLnBrk="0" fontAlgn="base" hangingPunct="0">
        <a:spcBef>
          <a:spcPct val="20000"/>
        </a:spcBef>
        <a:spcAft>
          <a:spcPct val="0"/>
        </a:spcAft>
        <a:buClr>
          <a:srgbClr val="AFB1A5"/>
        </a:buClr>
        <a:buSzPct val="100000"/>
        <a:buFont typeface="Wingdings" pitchFamily="2" charset="2"/>
        <a:buChar char=""/>
        <a:defRPr sz="1400" kern="1200">
          <a:solidFill>
            <a:schemeClr val="tx1"/>
          </a:solidFill>
          <a:latin typeface="Verdana"/>
          <a:ea typeface="+mn-ea"/>
          <a:cs typeface="Verdana"/>
        </a:defRPr>
      </a:lvl3pPr>
      <a:lvl4pPr marL="1649164" indent="-284339" algn="l" defTabSz="454944" rtl="0" eaLnBrk="0" fontAlgn="base" hangingPunct="0">
        <a:spcBef>
          <a:spcPct val="20000"/>
        </a:spcBef>
        <a:spcAft>
          <a:spcPct val="0"/>
        </a:spcAft>
        <a:buClr>
          <a:srgbClr val="AFB1A5"/>
        </a:buClr>
        <a:buFont typeface="Lucida Grande"/>
        <a:buChar char="●"/>
        <a:defRPr sz="1400" kern="1200">
          <a:solidFill>
            <a:schemeClr val="tx1"/>
          </a:solidFill>
          <a:latin typeface="Verdana"/>
          <a:ea typeface="+mn-ea"/>
          <a:cs typeface="Verdana"/>
        </a:defRPr>
      </a:lvl4pPr>
      <a:lvl5pPr marL="2047252" indent="-227477" algn="l" defTabSz="454944" rtl="0" eaLnBrk="0" fontAlgn="base" hangingPunct="0">
        <a:spcBef>
          <a:spcPct val="20000"/>
        </a:spcBef>
        <a:spcAft>
          <a:spcPct val="0"/>
        </a:spcAft>
        <a:buClr>
          <a:srgbClr val="AFB1A5"/>
        </a:buClr>
        <a:buFont typeface="Arial" charset="0"/>
        <a:buChar char="•"/>
        <a:defRPr sz="1400" kern="1200">
          <a:solidFill>
            <a:schemeClr val="tx1"/>
          </a:solidFill>
          <a:latin typeface="Verdana"/>
          <a:ea typeface="+mn-ea"/>
          <a:cs typeface="Verdana"/>
        </a:defRPr>
      </a:lvl5pPr>
      <a:lvl6pPr marL="2502198" indent="-227477" algn="l" defTabSz="454944" rtl="0" eaLnBrk="1" latinLnBrk="0" hangingPunct="1">
        <a:spcBef>
          <a:spcPct val="20000"/>
        </a:spcBef>
        <a:buFont typeface="Arial"/>
        <a:buChar char="•"/>
        <a:defRPr sz="2000" kern="1200">
          <a:solidFill>
            <a:schemeClr val="tx1"/>
          </a:solidFill>
          <a:latin typeface="+mn-lt"/>
          <a:ea typeface="+mn-ea"/>
          <a:cs typeface="+mn-cs"/>
        </a:defRPr>
      </a:lvl6pPr>
      <a:lvl7pPr marL="2957143" indent="-227477" algn="l" defTabSz="454944" rtl="0" eaLnBrk="1" latinLnBrk="0" hangingPunct="1">
        <a:spcBef>
          <a:spcPct val="20000"/>
        </a:spcBef>
        <a:buFont typeface="Arial"/>
        <a:buChar char="•"/>
        <a:defRPr sz="2000" kern="1200">
          <a:solidFill>
            <a:schemeClr val="tx1"/>
          </a:solidFill>
          <a:latin typeface="+mn-lt"/>
          <a:ea typeface="+mn-ea"/>
          <a:cs typeface="+mn-cs"/>
        </a:defRPr>
      </a:lvl7pPr>
      <a:lvl8pPr marL="3412083" indent="-227477" algn="l" defTabSz="454944" rtl="0" eaLnBrk="1" latinLnBrk="0" hangingPunct="1">
        <a:spcBef>
          <a:spcPct val="20000"/>
        </a:spcBef>
        <a:buFont typeface="Arial"/>
        <a:buChar char="•"/>
        <a:defRPr sz="2000" kern="1200">
          <a:solidFill>
            <a:schemeClr val="tx1"/>
          </a:solidFill>
          <a:latin typeface="+mn-lt"/>
          <a:ea typeface="+mn-ea"/>
          <a:cs typeface="+mn-cs"/>
        </a:defRPr>
      </a:lvl8pPr>
      <a:lvl9pPr marL="3867032" indent="-227477" algn="l" defTabSz="45494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4944" rtl="0" eaLnBrk="1" latinLnBrk="0" hangingPunct="1">
        <a:defRPr sz="1800" kern="1200">
          <a:solidFill>
            <a:schemeClr val="tx1"/>
          </a:solidFill>
          <a:latin typeface="+mn-lt"/>
          <a:ea typeface="+mn-ea"/>
          <a:cs typeface="+mn-cs"/>
        </a:defRPr>
      </a:lvl1pPr>
      <a:lvl2pPr marL="454944" algn="l" defTabSz="454944" rtl="0" eaLnBrk="1" latinLnBrk="0" hangingPunct="1">
        <a:defRPr sz="1800" kern="1200">
          <a:solidFill>
            <a:schemeClr val="tx1"/>
          </a:solidFill>
          <a:latin typeface="+mn-lt"/>
          <a:ea typeface="+mn-ea"/>
          <a:cs typeface="+mn-cs"/>
        </a:defRPr>
      </a:lvl2pPr>
      <a:lvl3pPr marL="909891" algn="l" defTabSz="454944" rtl="0" eaLnBrk="1" latinLnBrk="0" hangingPunct="1">
        <a:defRPr sz="1800" kern="1200">
          <a:solidFill>
            <a:schemeClr val="tx1"/>
          </a:solidFill>
          <a:latin typeface="+mn-lt"/>
          <a:ea typeface="+mn-ea"/>
          <a:cs typeface="+mn-cs"/>
        </a:defRPr>
      </a:lvl3pPr>
      <a:lvl4pPr marL="1364836" algn="l" defTabSz="454944" rtl="0" eaLnBrk="1" latinLnBrk="0" hangingPunct="1">
        <a:defRPr sz="1800" kern="1200">
          <a:solidFill>
            <a:schemeClr val="tx1"/>
          </a:solidFill>
          <a:latin typeface="+mn-lt"/>
          <a:ea typeface="+mn-ea"/>
          <a:cs typeface="+mn-cs"/>
        </a:defRPr>
      </a:lvl4pPr>
      <a:lvl5pPr marL="1819780" algn="l" defTabSz="454944" rtl="0" eaLnBrk="1" latinLnBrk="0" hangingPunct="1">
        <a:defRPr sz="1800" kern="1200">
          <a:solidFill>
            <a:schemeClr val="tx1"/>
          </a:solidFill>
          <a:latin typeface="+mn-lt"/>
          <a:ea typeface="+mn-ea"/>
          <a:cs typeface="+mn-cs"/>
        </a:defRPr>
      </a:lvl5pPr>
      <a:lvl6pPr marL="2274721" algn="l" defTabSz="454944" rtl="0" eaLnBrk="1" latinLnBrk="0" hangingPunct="1">
        <a:defRPr sz="1800" kern="1200">
          <a:solidFill>
            <a:schemeClr val="tx1"/>
          </a:solidFill>
          <a:latin typeface="+mn-lt"/>
          <a:ea typeface="+mn-ea"/>
          <a:cs typeface="+mn-cs"/>
        </a:defRPr>
      </a:lvl6pPr>
      <a:lvl7pPr marL="2729668" algn="l" defTabSz="454944" rtl="0" eaLnBrk="1" latinLnBrk="0" hangingPunct="1">
        <a:defRPr sz="1800" kern="1200">
          <a:solidFill>
            <a:schemeClr val="tx1"/>
          </a:solidFill>
          <a:latin typeface="+mn-lt"/>
          <a:ea typeface="+mn-ea"/>
          <a:cs typeface="+mn-cs"/>
        </a:defRPr>
      </a:lvl7pPr>
      <a:lvl8pPr marL="3184614" algn="l" defTabSz="454944" rtl="0" eaLnBrk="1" latinLnBrk="0" hangingPunct="1">
        <a:defRPr sz="1800" kern="1200">
          <a:solidFill>
            <a:schemeClr val="tx1"/>
          </a:solidFill>
          <a:latin typeface="+mn-lt"/>
          <a:ea typeface="+mn-ea"/>
          <a:cs typeface="+mn-cs"/>
        </a:defRPr>
      </a:lvl8pPr>
      <a:lvl9pPr marL="3639563" algn="l" defTabSz="454944"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338" name="Image 6" descr="fond_diapos.gif"/>
          <p:cNvPicPr>
            <a:picLocks noChangeAspect="1"/>
          </p:cNvPicPr>
          <p:nvPr userDrawn="1"/>
        </p:nvPicPr>
        <p:blipFill>
          <a:blip r:embed="rId14"/>
          <a:srcRect/>
          <a:stretch>
            <a:fillRect/>
          </a:stretch>
        </p:blipFill>
        <p:spPr bwMode="auto">
          <a:xfrm>
            <a:off x="0" y="0"/>
            <a:ext cx="9144000" cy="6858000"/>
          </a:xfrm>
          <a:prstGeom prst="rect">
            <a:avLst/>
          </a:prstGeom>
          <a:noFill/>
          <a:ln w="9525">
            <a:noFill/>
            <a:miter lim="800000"/>
            <a:headEnd/>
            <a:tailEnd/>
          </a:ln>
        </p:spPr>
      </p:pic>
      <p:sp>
        <p:nvSpPr>
          <p:cNvPr id="14339" name="Espace réservé du titre 1"/>
          <p:cNvSpPr>
            <a:spLocks noGrp="1"/>
          </p:cNvSpPr>
          <p:nvPr>
            <p:ph type="title"/>
          </p:nvPr>
        </p:nvSpPr>
        <p:spPr bwMode="auto">
          <a:xfrm>
            <a:off x="1041400" y="1008072"/>
            <a:ext cx="7543800" cy="973137"/>
          </a:xfrm>
          <a:prstGeom prst="rect">
            <a:avLst/>
          </a:prstGeom>
          <a:noFill/>
          <a:ln w="9525">
            <a:noFill/>
            <a:miter lim="800000"/>
            <a:headEnd/>
            <a:tailEnd/>
          </a:ln>
        </p:spPr>
        <p:txBody>
          <a:bodyPr vert="horz" wrap="square" lIns="90989" tIns="45497" rIns="90989" bIns="45497" numCol="1" anchor="t" anchorCtr="0" compatLnSpc="1">
            <a:prstTxWarp prst="textNoShape">
              <a:avLst/>
            </a:prstTxWarp>
          </a:bodyPr>
          <a:lstStyle/>
          <a:p>
            <a:pPr lvl="0"/>
            <a:r>
              <a:rPr lang="fr-FR" smtClean="0"/>
              <a:t>Cliquez et modifiez le titre</a:t>
            </a:r>
          </a:p>
        </p:txBody>
      </p:sp>
      <p:sp>
        <p:nvSpPr>
          <p:cNvPr id="4" name="Espace réservé de la date 3"/>
          <p:cNvSpPr>
            <a:spLocks noGrp="1"/>
          </p:cNvSpPr>
          <p:nvPr>
            <p:ph type="dt" sz="half" idx="2"/>
          </p:nvPr>
        </p:nvSpPr>
        <p:spPr>
          <a:xfrm>
            <a:off x="7402513" y="0"/>
            <a:ext cx="1741487" cy="565150"/>
          </a:xfrm>
          <a:prstGeom prst="rect">
            <a:avLst/>
          </a:prstGeom>
        </p:spPr>
        <p:txBody>
          <a:bodyPr vert="horz" lIns="90989" tIns="45497" rIns="90989" bIns="45497" rtlCol="0" anchor="b"/>
          <a:lstStyle>
            <a:lvl1pPr algn="ctr" fontAlgn="auto">
              <a:spcBef>
                <a:spcPts val="0"/>
              </a:spcBef>
              <a:spcAft>
                <a:spcPts val="0"/>
              </a:spcAft>
              <a:defRPr sz="1000">
                <a:solidFill>
                  <a:schemeClr val="tx1">
                    <a:tint val="75000"/>
                  </a:schemeClr>
                </a:solidFill>
                <a:latin typeface="Verdana"/>
                <a:cs typeface="Verdana"/>
              </a:defRPr>
            </a:lvl1pPr>
          </a:lstStyle>
          <a:p>
            <a:pPr defTabSz="454944">
              <a:defRPr/>
            </a:pPr>
            <a:fld id="{86695371-3DC1-480D-8A86-6AD1AAFBD7BC}" type="datetime1">
              <a:rPr lang="fr-FR" smtClean="0">
                <a:solidFill>
                  <a:srgbClr val="000000">
                    <a:tint val="75000"/>
                  </a:srgbClr>
                </a:solidFill>
              </a:rPr>
              <a:pPr defTabSz="454944">
                <a:defRPr/>
              </a:pPr>
              <a:t>18/04/2014</a:t>
            </a:fld>
            <a:endParaRPr lang="fr-FR">
              <a:solidFill>
                <a:srgbClr val="000000">
                  <a:tint val="75000"/>
                </a:srgbClr>
              </a:solidFill>
            </a:endParaRPr>
          </a:p>
        </p:txBody>
      </p:sp>
      <p:sp>
        <p:nvSpPr>
          <p:cNvPr id="5" name="Espace réservé du pied de page 4"/>
          <p:cNvSpPr>
            <a:spLocks noGrp="1"/>
          </p:cNvSpPr>
          <p:nvPr>
            <p:ph type="ftr" sz="quarter" idx="3"/>
          </p:nvPr>
        </p:nvSpPr>
        <p:spPr>
          <a:xfrm>
            <a:off x="3292475" y="0"/>
            <a:ext cx="4110038" cy="565150"/>
          </a:xfrm>
          <a:prstGeom prst="rect">
            <a:avLst/>
          </a:prstGeom>
        </p:spPr>
        <p:txBody>
          <a:bodyPr vert="horz" lIns="90989" tIns="45497" rIns="90989" bIns="45497" rtlCol="0" anchor="ctr"/>
          <a:lstStyle>
            <a:lvl1pPr algn="l" fontAlgn="auto">
              <a:spcBef>
                <a:spcPts val="0"/>
              </a:spcBef>
              <a:spcAft>
                <a:spcPts val="0"/>
              </a:spcAft>
              <a:defRPr sz="1000" b="1">
                <a:solidFill>
                  <a:srgbClr val="FFFFFF"/>
                </a:solidFill>
                <a:latin typeface="Verdana"/>
                <a:cs typeface="Verdana"/>
              </a:defRPr>
            </a:lvl1pPr>
          </a:lstStyle>
          <a:p>
            <a:pPr defTabSz="454944">
              <a:defRPr/>
            </a:pPr>
            <a:r>
              <a:rPr lang="fr-FR" smtClean="0"/>
              <a:t>Titre de la Présentation </a:t>
            </a:r>
          </a:p>
          <a:p>
            <a:pPr defTabSz="454944">
              <a:defRPr/>
            </a:pPr>
            <a:r>
              <a:rPr lang="fr-FR" smtClean="0"/>
              <a:t>&gt; Titre de la partie</a:t>
            </a:r>
            <a:endParaRPr lang="fr-FR"/>
          </a:p>
        </p:txBody>
      </p:sp>
      <p:sp>
        <p:nvSpPr>
          <p:cNvPr id="6" name="Espace réservé du numéro de diapositive 5"/>
          <p:cNvSpPr>
            <a:spLocks noGrp="1"/>
          </p:cNvSpPr>
          <p:nvPr>
            <p:ph type="sldNum" sz="quarter" idx="4"/>
          </p:nvPr>
        </p:nvSpPr>
        <p:spPr>
          <a:xfrm>
            <a:off x="2152650" y="6721516"/>
            <a:ext cx="4826000" cy="136525"/>
          </a:xfrm>
          <a:prstGeom prst="rect">
            <a:avLst/>
          </a:prstGeom>
        </p:spPr>
        <p:txBody>
          <a:bodyPr vert="horz" lIns="90989" tIns="45497" rIns="90989" bIns="45497" rtlCol="0" anchor="ctr"/>
          <a:lstStyle>
            <a:lvl1pPr algn="ctr" fontAlgn="auto">
              <a:spcBef>
                <a:spcPts val="0"/>
              </a:spcBef>
              <a:spcAft>
                <a:spcPts val="0"/>
              </a:spcAft>
              <a:defRPr sz="1000" b="1">
                <a:solidFill>
                  <a:schemeClr val="bg1"/>
                </a:solidFill>
                <a:latin typeface="Verdana"/>
                <a:cs typeface="Verdana"/>
              </a:defRPr>
            </a:lvl1pPr>
          </a:lstStyle>
          <a:p>
            <a:pPr defTabSz="454944">
              <a:defRPr/>
            </a:pPr>
            <a:fld id="{C52901A1-C289-483F-B16E-6AABE2691269}" type="slidenum">
              <a:rPr lang="fr-FR" smtClean="0">
                <a:solidFill>
                  <a:prstClr val="white"/>
                </a:solidFill>
              </a:rPr>
              <a:pPr defTabSz="454944">
                <a:defRPr/>
              </a:pPr>
              <a:t>‹N°›</a:t>
            </a:fld>
            <a:endParaRPr lang="fr-FR" dirty="0">
              <a:solidFill>
                <a:prstClr val="white"/>
              </a:solidFill>
            </a:endParaRPr>
          </a:p>
        </p:txBody>
      </p:sp>
      <p:sp>
        <p:nvSpPr>
          <p:cNvPr id="14343" name="Espace réservé du texte 2"/>
          <p:cNvSpPr>
            <a:spLocks noGrp="1"/>
          </p:cNvSpPr>
          <p:nvPr>
            <p:ph type="body" idx="1"/>
          </p:nvPr>
        </p:nvSpPr>
        <p:spPr bwMode="auto">
          <a:xfrm>
            <a:off x="1041400" y="1981200"/>
            <a:ext cx="7543800" cy="4559300"/>
          </a:xfrm>
          <a:prstGeom prst="rect">
            <a:avLst/>
          </a:prstGeom>
          <a:noFill/>
          <a:ln w="9525">
            <a:noFill/>
            <a:miter lim="800000"/>
            <a:headEnd/>
            <a:tailEnd/>
          </a:ln>
        </p:spPr>
        <p:txBody>
          <a:bodyPr vert="horz" wrap="square" lIns="90989" tIns="45497" rIns="90989" bIns="45497"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Tree>
    <p:extLst>
      <p:ext uri="{BB962C8B-B14F-4D97-AF65-F5344CB8AC3E}">
        <p14:creationId xmlns:p14="http://schemas.microsoft.com/office/powerpoint/2010/main" val="2900575211"/>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 id="2147484116" r:id="rId12"/>
  </p:sldLayoutIdLst>
  <mc:AlternateContent xmlns:mc="http://schemas.openxmlformats.org/markup-compatibility/2006">
    <mc:Choice xmlns:p14="http://schemas.microsoft.com/office/powerpoint/2010/main" Requires="p14">
      <p:transition p14:dur="0"/>
    </mc:Choice>
    <mc:Fallback>
      <p:transition/>
    </mc:Fallback>
  </mc:AlternateContent>
  <p:hf hdr="0"/>
  <p:txStyles>
    <p:titleStyle>
      <a:lvl1pPr algn="l" defTabSz="454944" rtl="0" eaLnBrk="0" fontAlgn="base" hangingPunct="0">
        <a:spcBef>
          <a:spcPct val="0"/>
        </a:spcBef>
        <a:spcAft>
          <a:spcPct val="0"/>
        </a:spcAft>
        <a:defRPr sz="2600" b="1" kern="1200">
          <a:solidFill>
            <a:srgbClr val="2663B4"/>
          </a:solidFill>
          <a:latin typeface="Verdana"/>
          <a:ea typeface="+mj-ea"/>
          <a:cs typeface="Verdana"/>
        </a:defRPr>
      </a:lvl1pPr>
      <a:lvl2pPr algn="l" defTabSz="454944" rtl="0" eaLnBrk="0" fontAlgn="base" hangingPunct="0">
        <a:spcBef>
          <a:spcPct val="0"/>
        </a:spcBef>
        <a:spcAft>
          <a:spcPct val="0"/>
        </a:spcAft>
        <a:defRPr sz="2600" b="1">
          <a:solidFill>
            <a:srgbClr val="2663B4"/>
          </a:solidFill>
          <a:latin typeface="Verdana" pitchFamily="34" charset="0"/>
        </a:defRPr>
      </a:lvl2pPr>
      <a:lvl3pPr algn="l" defTabSz="454944" rtl="0" eaLnBrk="0" fontAlgn="base" hangingPunct="0">
        <a:spcBef>
          <a:spcPct val="0"/>
        </a:spcBef>
        <a:spcAft>
          <a:spcPct val="0"/>
        </a:spcAft>
        <a:defRPr sz="2600" b="1">
          <a:solidFill>
            <a:srgbClr val="2663B4"/>
          </a:solidFill>
          <a:latin typeface="Verdana" pitchFamily="34" charset="0"/>
        </a:defRPr>
      </a:lvl3pPr>
      <a:lvl4pPr algn="l" defTabSz="454944" rtl="0" eaLnBrk="0" fontAlgn="base" hangingPunct="0">
        <a:spcBef>
          <a:spcPct val="0"/>
        </a:spcBef>
        <a:spcAft>
          <a:spcPct val="0"/>
        </a:spcAft>
        <a:defRPr sz="2600" b="1">
          <a:solidFill>
            <a:srgbClr val="2663B4"/>
          </a:solidFill>
          <a:latin typeface="Verdana" pitchFamily="34" charset="0"/>
        </a:defRPr>
      </a:lvl4pPr>
      <a:lvl5pPr algn="l" defTabSz="454944" rtl="0" eaLnBrk="0" fontAlgn="base" hangingPunct="0">
        <a:spcBef>
          <a:spcPct val="0"/>
        </a:spcBef>
        <a:spcAft>
          <a:spcPct val="0"/>
        </a:spcAft>
        <a:defRPr sz="2600" b="1">
          <a:solidFill>
            <a:srgbClr val="2663B4"/>
          </a:solidFill>
          <a:latin typeface="Verdana" pitchFamily="34" charset="0"/>
        </a:defRPr>
      </a:lvl5pPr>
      <a:lvl6pPr marL="454944" algn="l" defTabSz="454944" rtl="0" fontAlgn="base">
        <a:spcBef>
          <a:spcPct val="0"/>
        </a:spcBef>
        <a:spcAft>
          <a:spcPct val="0"/>
        </a:spcAft>
        <a:defRPr sz="2600" b="1">
          <a:solidFill>
            <a:srgbClr val="2663B4"/>
          </a:solidFill>
          <a:latin typeface="Verdana" pitchFamily="34" charset="0"/>
        </a:defRPr>
      </a:lvl6pPr>
      <a:lvl7pPr marL="909891" algn="l" defTabSz="454944" rtl="0" fontAlgn="base">
        <a:spcBef>
          <a:spcPct val="0"/>
        </a:spcBef>
        <a:spcAft>
          <a:spcPct val="0"/>
        </a:spcAft>
        <a:defRPr sz="2600" b="1">
          <a:solidFill>
            <a:srgbClr val="2663B4"/>
          </a:solidFill>
          <a:latin typeface="Verdana" pitchFamily="34" charset="0"/>
        </a:defRPr>
      </a:lvl7pPr>
      <a:lvl8pPr marL="1364836" algn="l" defTabSz="454944" rtl="0" fontAlgn="base">
        <a:spcBef>
          <a:spcPct val="0"/>
        </a:spcBef>
        <a:spcAft>
          <a:spcPct val="0"/>
        </a:spcAft>
        <a:defRPr sz="2600" b="1">
          <a:solidFill>
            <a:srgbClr val="2663B4"/>
          </a:solidFill>
          <a:latin typeface="Verdana" pitchFamily="34" charset="0"/>
        </a:defRPr>
      </a:lvl8pPr>
      <a:lvl9pPr marL="1819780" algn="l" defTabSz="454944" rtl="0" fontAlgn="base">
        <a:spcBef>
          <a:spcPct val="0"/>
        </a:spcBef>
        <a:spcAft>
          <a:spcPct val="0"/>
        </a:spcAft>
        <a:defRPr sz="2600" b="1">
          <a:solidFill>
            <a:srgbClr val="2663B4"/>
          </a:solidFill>
          <a:latin typeface="Verdana" pitchFamily="34" charset="0"/>
        </a:defRPr>
      </a:lvl9pPr>
    </p:titleStyle>
    <p:bodyStyle>
      <a:lvl1pPr marL="341210" indent="-341210" algn="l" defTabSz="454944" rtl="0" eaLnBrk="0" fontAlgn="base" hangingPunct="0">
        <a:spcBef>
          <a:spcPct val="20000"/>
        </a:spcBef>
        <a:spcAft>
          <a:spcPct val="0"/>
        </a:spcAft>
        <a:buFont typeface="Arial" charset="0"/>
        <a:buChar char="•"/>
        <a:defRPr sz="1400" b="1" kern="1200">
          <a:solidFill>
            <a:schemeClr val="tx1"/>
          </a:solidFill>
          <a:latin typeface="Verdana"/>
          <a:ea typeface="+mn-ea"/>
          <a:cs typeface="Verdana"/>
        </a:defRPr>
      </a:lvl1pPr>
      <a:lvl2pPr marL="796156" indent="-341210" algn="l" defTabSz="454944" rtl="0" eaLnBrk="0" fontAlgn="base" hangingPunct="0">
        <a:spcBef>
          <a:spcPct val="20000"/>
        </a:spcBef>
        <a:spcAft>
          <a:spcPct val="0"/>
        </a:spcAft>
        <a:buClr>
          <a:srgbClr val="AFB1A5"/>
        </a:buClr>
        <a:buAutoNum type="circleNumDbPlain"/>
        <a:defRPr sz="1400" kern="1200">
          <a:solidFill>
            <a:schemeClr val="tx1"/>
          </a:solidFill>
          <a:latin typeface="Verdana"/>
          <a:ea typeface="+mn-ea"/>
          <a:cs typeface="Verdana"/>
        </a:defRPr>
      </a:lvl2pPr>
      <a:lvl3pPr marL="1194232" indent="-284339" algn="l" defTabSz="454944" rtl="0" eaLnBrk="0" fontAlgn="base" hangingPunct="0">
        <a:spcBef>
          <a:spcPct val="20000"/>
        </a:spcBef>
        <a:spcAft>
          <a:spcPct val="0"/>
        </a:spcAft>
        <a:buClr>
          <a:srgbClr val="AFB1A5"/>
        </a:buClr>
        <a:buSzPct val="100000"/>
        <a:buFont typeface="Wingdings" pitchFamily="2" charset="2"/>
        <a:buChar char=""/>
        <a:defRPr sz="1400" kern="1200">
          <a:solidFill>
            <a:schemeClr val="tx1"/>
          </a:solidFill>
          <a:latin typeface="Verdana"/>
          <a:ea typeface="+mn-ea"/>
          <a:cs typeface="Verdana"/>
        </a:defRPr>
      </a:lvl3pPr>
      <a:lvl4pPr marL="1649164" indent="-284339" algn="l" defTabSz="454944" rtl="0" eaLnBrk="0" fontAlgn="base" hangingPunct="0">
        <a:spcBef>
          <a:spcPct val="20000"/>
        </a:spcBef>
        <a:spcAft>
          <a:spcPct val="0"/>
        </a:spcAft>
        <a:buClr>
          <a:srgbClr val="AFB1A5"/>
        </a:buClr>
        <a:buFont typeface="Lucida Grande"/>
        <a:buChar char="●"/>
        <a:defRPr sz="1400" kern="1200">
          <a:solidFill>
            <a:schemeClr val="tx1"/>
          </a:solidFill>
          <a:latin typeface="Verdana"/>
          <a:ea typeface="+mn-ea"/>
          <a:cs typeface="Verdana"/>
        </a:defRPr>
      </a:lvl4pPr>
      <a:lvl5pPr marL="2047252" indent="-227477" algn="l" defTabSz="454944" rtl="0" eaLnBrk="0" fontAlgn="base" hangingPunct="0">
        <a:spcBef>
          <a:spcPct val="20000"/>
        </a:spcBef>
        <a:spcAft>
          <a:spcPct val="0"/>
        </a:spcAft>
        <a:buClr>
          <a:srgbClr val="AFB1A5"/>
        </a:buClr>
        <a:buFont typeface="Arial" charset="0"/>
        <a:buChar char="•"/>
        <a:defRPr sz="1400" kern="1200">
          <a:solidFill>
            <a:schemeClr val="tx1"/>
          </a:solidFill>
          <a:latin typeface="Verdana"/>
          <a:ea typeface="+mn-ea"/>
          <a:cs typeface="Verdana"/>
        </a:defRPr>
      </a:lvl5pPr>
      <a:lvl6pPr marL="2502198" indent="-227477" algn="l" defTabSz="454944" rtl="0" eaLnBrk="1" latinLnBrk="0" hangingPunct="1">
        <a:spcBef>
          <a:spcPct val="20000"/>
        </a:spcBef>
        <a:buFont typeface="Arial"/>
        <a:buChar char="•"/>
        <a:defRPr sz="2000" kern="1200">
          <a:solidFill>
            <a:schemeClr val="tx1"/>
          </a:solidFill>
          <a:latin typeface="+mn-lt"/>
          <a:ea typeface="+mn-ea"/>
          <a:cs typeface="+mn-cs"/>
        </a:defRPr>
      </a:lvl6pPr>
      <a:lvl7pPr marL="2957143" indent="-227477" algn="l" defTabSz="454944" rtl="0" eaLnBrk="1" latinLnBrk="0" hangingPunct="1">
        <a:spcBef>
          <a:spcPct val="20000"/>
        </a:spcBef>
        <a:buFont typeface="Arial"/>
        <a:buChar char="•"/>
        <a:defRPr sz="2000" kern="1200">
          <a:solidFill>
            <a:schemeClr val="tx1"/>
          </a:solidFill>
          <a:latin typeface="+mn-lt"/>
          <a:ea typeface="+mn-ea"/>
          <a:cs typeface="+mn-cs"/>
        </a:defRPr>
      </a:lvl7pPr>
      <a:lvl8pPr marL="3412083" indent="-227477" algn="l" defTabSz="454944" rtl="0" eaLnBrk="1" latinLnBrk="0" hangingPunct="1">
        <a:spcBef>
          <a:spcPct val="20000"/>
        </a:spcBef>
        <a:buFont typeface="Arial"/>
        <a:buChar char="•"/>
        <a:defRPr sz="2000" kern="1200">
          <a:solidFill>
            <a:schemeClr val="tx1"/>
          </a:solidFill>
          <a:latin typeface="+mn-lt"/>
          <a:ea typeface="+mn-ea"/>
          <a:cs typeface="+mn-cs"/>
        </a:defRPr>
      </a:lvl8pPr>
      <a:lvl9pPr marL="3867032" indent="-227477" algn="l" defTabSz="45494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4944" rtl="0" eaLnBrk="1" latinLnBrk="0" hangingPunct="1">
        <a:defRPr sz="1800" kern="1200">
          <a:solidFill>
            <a:schemeClr val="tx1"/>
          </a:solidFill>
          <a:latin typeface="+mn-lt"/>
          <a:ea typeface="+mn-ea"/>
          <a:cs typeface="+mn-cs"/>
        </a:defRPr>
      </a:lvl1pPr>
      <a:lvl2pPr marL="454944" algn="l" defTabSz="454944" rtl="0" eaLnBrk="1" latinLnBrk="0" hangingPunct="1">
        <a:defRPr sz="1800" kern="1200">
          <a:solidFill>
            <a:schemeClr val="tx1"/>
          </a:solidFill>
          <a:latin typeface="+mn-lt"/>
          <a:ea typeface="+mn-ea"/>
          <a:cs typeface="+mn-cs"/>
        </a:defRPr>
      </a:lvl2pPr>
      <a:lvl3pPr marL="909891" algn="l" defTabSz="454944" rtl="0" eaLnBrk="1" latinLnBrk="0" hangingPunct="1">
        <a:defRPr sz="1800" kern="1200">
          <a:solidFill>
            <a:schemeClr val="tx1"/>
          </a:solidFill>
          <a:latin typeface="+mn-lt"/>
          <a:ea typeface="+mn-ea"/>
          <a:cs typeface="+mn-cs"/>
        </a:defRPr>
      </a:lvl3pPr>
      <a:lvl4pPr marL="1364836" algn="l" defTabSz="454944" rtl="0" eaLnBrk="1" latinLnBrk="0" hangingPunct="1">
        <a:defRPr sz="1800" kern="1200">
          <a:solidFill>
            <a:schemeClr val="tx1"/>
          </a:solidFill>
          <a:latin typeface="+mn-lt"/>
          <a:ea typeface="+mn-ea"/>
          <a:cs typeface="+mn-cs"/>
        </a:defRPr>
      </a:lvl4pPr>
      <a:lvl5pPr marL="1819780" algn="l" defTabSz="454944" rtl="0" eaLnBrk="1" latinLnBrk="0" hangingPunct="1">
        <a:defRPr sz="1800" kern="1200">
          <a:solidFill>
            <a:schemeClr val="tx1"/>
          </a:solidFill>
          <a:latin typeface="+mn-lt"/>
          <a:ea typeface="+mn-ea"/>
          <a:cs typeface="+mn-cs"/>
        </a:defRPr>
      </a:lvl5pPr>
      <a:lvl6pPr marL="2274721" algn="l" defTabSz="454944" rtl="0" eaLnBrk="1" latinLnBrk="0" hangingPunct="1">
        <a:defRPr sz="1800" kern="1200">
          <a:solidFill>
            <a:schemeClr val="tx1"/>
          </a:solidFill>
          <a:latin typeface="+mn-lt"/>
          <a:ea typeface="+mn-ea"/>
          <a:cs typeface="+mn-cs"/>
        </a:defRPr>
      </a:lvl6pPr>
      <a:lvl7pPr marL="2729668" algn="l" defTabSz="454944" rtl="0" eaLnBrk="1" latinLnBrk="0" hangingPunct="1">
        <a:defRPr sz="1800" kern="1200">
          <a:solidFill>
            <a:schemeClr val="tx1"/>
          </a:solidFill>
          <a:latin typeface="+mn-lt"/>
          <a:ea typeface="+mn-ea"/>
          <a:cs typeface="+mn-cs"/>
        </a:defRPr>
      </a:lvl7pPr>
      <a:lvl8pPr marL="3184614" algn="l" defTabSz="454944" rtl="0" eaLnBrk="1" latinLnBrk="0" hangingPunct="1">
        <a:defRPr sz="1800" kern="1200">
          <a:solidFill>
            <a:schemeClr val="tx1"/>
          </a:solidFill>
          <a:latin typeface="+mn-lt"/>
          <a:ea typeface="+mn-ea"/>
          <a:cs typeface="+mn-cs"/>
        </a:defRPr>
      </a:lvl8pPr>
      <a:lvl9pPr marL="3639563" algn="l" defTabSz="454944"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338" name="Image 6" descr="fond_diapos.gif"/>
          <p:cNvPicPr>
            <a:picLocks noChangeAspect="1"/>
          </p:cNvPicPr>
          <p:nvPr userDrawn="1"/>
        </p:nvPicPr>
        <p:blipFill>
          <a:blip r:embed="rId14"/>
          <a:srcRect/>
          <a:stretch>
            <a:fillRect/>
          </a:stretch>
        </p:blipFill>
        <p:spPr bwMode="auto">
          <a:xfrm>
            <a:off x="0" y="0"/>
            <a:ext cx="9144000" cy="6858000"/>
          </a:xfrm>
          <a:prstGeom prst="rect">
            <a:avLst/>
          </a:prstGeom>
          <a:noFill/>
          <a:ln w="9525">
            <a:noFill/>
            <a:miter lim="800000"/>
            <a:headEnd/>
            <a:tailEnd/>
          </a:ln>
        </p:spPr>
      </p:pic>
      <p:sp>
        <p:nvSpPr>
          <p:cNvPr id="14339" name="Espace réservé du titre 1"/>
          <p:cNvSpPr>
            <a:spLocks noGrp="1"/>
          </p:cNvSpPr>
          <p:nvPr>
            <p:ph type="title"/>
          </p:nvPr>
        </p:nvSpPr>
        <p:spPr bwMode="auto">
          <a:xfrm>
            <a:off x="1041400" y="1008072"/>
            <a:ext cx="7543800" cy="973137"/>
          </a:xfrm>
          <a:prstGeom prst="rect">
            <a:avLst/>
          </a:prstGeom>
          <a:noFill/>
          <a:ln w="9525">
            <a:noFill/>
            <a:miter lim="800000"/>
            <a:headEnd/>
            <a:tailEnd/>
          </a:ln>
        </p:spPr>
        <p:txBody>
          <a:bodyPr vert="horz" wrap="square" lIns="90989" tIns="45497" rIns="90989" bIns="45497" numCol="1" anchor="t" anchorCtr="0" compatLnSpc="1">
            <a:prstTxWarp prst="textNoShape">
              <a:avLst/>
            </a:prstTxWarp>
          </a:bodyPr>
          <a:lstStyle/>
          <a:p>
            <a:pPr lvl="0"/>
            <a:r>
              <a:rPr lang="fr-FR" smtClean="0"/>
              <a:t>Cliquez et modifiez le titre</a:t>
            </a:r>
          </a:p>
        </p:txBody>
      </p:sp>
      <p:sp>
        <p:nvSpPr>
          <p:cNvPr id="4" name="Espace réservé de la date 3"/>
          <p:cNvSpPr>
            <a:spLocks noGrp="1"/>
          </p:cNvSpPr>
          <p:nvPr>
            <p:ph type="dt" sz="half" idx="2"/>
          </p:nvPr>
        </p:nvSpPr>
        <p:spPr>
          <a:xfrm>
            <a:off x="7402513" y="0"/>
            <a:ext cx="1741487" cy="565150"/>
          </a:xfrm>
          <a:prstGeom prst="rect">
            <a:avLst/>
          </a:prstGeom>
        </p:spPr>
        <p:txBody>
          <a:bodyPr vert="horz" lIns="90989" tIns="45497" rIns="90989" bIns="45497" rtlCol="0" anchor="b"/>
          <a:lstStyle>
            <a:lvl1pPr algn="ctr" fontAlgn="auto">
              <a:spcBef>
                <a:spcPts val="0"/>
              </a:spcBef>
              <a:spcAft>
                <a:spcPts val="0"/>
              </a:spcAft>
              <a:defRPr sz="1000">
                <a:solidFill>
                  <a:schemeClr val="tx1">
                    <a:tint val="75000"/>
                  </a:schemeClr>
                </a:solidFill>
                <a:latin typeface="Verdana"/>
                <a:cs typeface="Verdana"/>
              </a:defRPr>
            </a:lvl1pPr>
          </a:lstStyle>
          <a:p>
            <a:pPr defTabSz="454944">
              <a:defRPr/>
            </a:pPr>
            <a:fld id="{86695371-3DC1-480D-8A86-6AD1AAFBD7BC}" type="datetime1">
              <a:rPr lang="fr-FR" smtClean="0">
                <a:solidFill>
                  <a:srgbClr val="000000">
                    <a:tint val="75000"/>
                  </a:srgbClr>
                </a:solidFill>
              </a:rPr>
              <a:pPr defTabSz="454944">
                <a:defRPr/>
              </a:pPr>
              <a:t>18/04/2014</a:t>
            </a:fld>
            <a:endParaRPr lang="fr-FR">
              <a:solidFill>
                <a:srgbClr val="000000">
                  <a:tint val="75000"/>
                </a:srgbClr>
              </a:solidFill>
            </a:endParaRPr>
          </a:p>
        </p:txBody>
      </p:sp>
      <p:sp>
        <p:nvSpPr>
          <p:cNvPr id="5" name="Espace réservé du pied de page 4"/>
          <p:cNvSpPr>
            <a:spLocks noGrp="1"/>
          </p:cNvSpPr>
          <p:nvPr>
            <p:ph type="ftr" sz="quarter" idx="3"/>
          </p:nvPr>
        </p:nvSpPr>
        <p:spPr>
          <a:xfrm>
            <a:off x="3292475" y="0"/>
            <a:ext cx="4110038" cy="565150"/>
          </a:xfrm>
          <a:prstGeom prst="rect">
            <a:avLst/>
          </a:prstGeom>
        </p:spPr>
        <p:txBody>
          <a:bodyPr vert="horz" lIns="90989" tIns="45497" rIns="90989" bIns="45497" rtlCol="0" anchor="ctr"/>
          <a:lstStyle>
            <a:lvl1pPr algn="l" fontAlgn="auto">
              <a:spcBef>
                <a:spcPts val="0"/>
              </a:spcBef>
              <a:spcAft>
                <a:spcPts val="0"/>
              </a:spcAft>
              <a:defRPr sz="1000" b="1">
                <a:solidFill>
                  <a:srgbClr val="FFFFFF"/>
                </a:solidFill>
                <a:latin typeface="Verdana"/>
                <a:cs typeface="Verdana"/>
              </a:defRPr>
            </a:lvl1pPr>
          </a:lstStyle>
          <a:p>
            <a:pPr defTabSz="454944">
              <a:defRPr/>
            </a:pPr>
            <a:r>
              <a:rPr lang="fr-FR" smtClean="0"/>
              <a:t>Titre de la Présentation </a:t>
            </a:r>
          </a:p>
          <a:p>
            <a:pPr defTabSz="454944">
              <a:defRPr/>
            </a:pPr>
            <a:r>
              <a:rPr lang="fr-FR" smtClean="0"/>
              <a:t>&gt; Titre de la partie</a:t>
            </a:r>
            <a:endParaRPr lang="fr-FR"/>
          </a:p>
        </p:txBody>
      </p:sp>
      <p:sp>
        <p:nvSpPr>
          <p:cNvPr id="6" name="Espace réservé du numéro de diapositive 5"/>
          <p:cNvSpPr>
            <a:spLocks noGrp="1"/>
          </p:cNvSpPr>
          <p:nvPr>
            <p:ph type="sldNum" sz="quarter" idx="4"/>
          </p:nvPr>
        </p:nvSpPr>
        <p:spPr>
          <a:xfrm>
            <a:off x="2152650" y="6721516"/>
            <a:ext cx="4826000" cy="136525"/>
          </a:xfrm>
          <a:prstGeom prst="rect">
            <a:avLst/>
          </a:prstGeom>
        </p:spPr>
        <p:txBody>
          <a:bodyPr vert="horz" lIns="90989" tIns="45497" rIns="90989" bIns="45497" rtlCol="0" anchor="ctr"/>
          <a:lstStyle>
            <a:lvl1pPr algn="ctr" fontAlgn="auto">
              <a:spcBef>
                <a:spcPts val="0"/>
              </a:spcBef>
              <a:spcAft>
                <a:spcPts val="0"/>
              </a:spcAft>
              <a:defRPr sz="1000" b="1">
                <a:solidFill>
                  <a:schemeClr val="bg1"/>
                </a:solidFill>
                <a:latin typeface="Verdana"/>
                <a:cs typeface="Verdana"/>
              </a:defRPr>
            </a:lvl1pPr>
          </a:lstStyle>
          <a:p>
            <a:pPr defTabSz="454944">
              <a:defRPr/>
            </a:pPr>
            <a:fld id="{C52901A1-C289-483F-B16E-6AABE2691269}" type="slidenum">
              <a:rPr lang="fr-FR" smtClean="0">
                <a:solidFill>
                  <a:prstClr val="white"/>
                </a:solidFill>
              </a:rPr>
              <a:pPr defTabSz="454944">
                <a:defRPr/>
              </a:pPr>
              <a:t>‹N°›</a:t>
            </a:fld>
            <a:endParaRPr lang="fr-FR" dirty="0">
              <a:solidFill>
                <a:prstClr val="white"/>
              </a:solidFill>
            </a:endParaRPr>
          </a:p>
        </p:txBody>
      </p:sp>
      <p:sp>
        <p:nvSpPr>
          <p:cNvPr id="14343" name="Espace réservé du texte 2"/>
          <p:cNvSpPr>
            <a:spLocks noGrp="1"/>
          </p:cNvSpPr>
          <p:nvPr>
            <p:ph type="body" idx="1"/>
          </p:nvPr>
        </p:nvSpPr>
        <p:spPr bwMode="auto">
          <a:xfrm>
            <a:off x="1041400" y="1981200"/>
            <a:ext cx="7543800" cy="4559300"/>
          </a:xfrm>
          <a:prstGeom prst="rect">
            <a:avLst/>
          </a:prstGeom>
          <a:noFill/>
          <a:ln w="9525">
            <a:noFill/>
            <a:miter lim="800000"/>
            <a:headEnd/>
            <a:tailEnd/>
          </a:ln>
        </p:spPr>
        <p:txBody>
          <a:bodyPr vert="horz" wrap="square" lIns="90989" tIns="45497" rIns="90989" bIns="45497"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Tree>
    <p:extLst>
      <p:ext uri="{BB962C8B-B14F-4D97-AF65-F5344CB8AC3E}">
        <p14:creationId xmlns:p14="http://schemas.microsoft.com/office/powerpoint/2010/main" val="3169523221"/>
      </p:ext>
    </p:extLst>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 id="2147484128" r:id="rId11"/>
    <p:sldLayoutId id="2147484129" r:id="rId12"/>
  </p:sldLayoutIdLst>
  <mc:AlternateContent xmlns:mc="http://schemas.openxmlformats.org/markup-compatibility/2006">
    <mc:Choice xmlns:p14="http://schemas.microsoft.com/office/powerpoint/2010/main" Requires="p14">
      <p:transition p14:dur="0"/>
    </mc:Choice>
    <mc:Fallback>
      <p:transition/>
    </mc:Fallback>
  </mc:AlternateContent>
  <p:hf hdr="0"/>
  <p:txStyles>
    <p:titleStyle>
      <a:lvl1pPr algn="l" defTabSz="454944" rtl="0" eaLnBrk="0" fontAlgn="base" hangingPunct="0">
        <a:spcBef>
          <a:spcPct val="0"/>
        </a:spcBef>
        <a:spcAft>
          <a:spcPct val="0"/>
        </a:spcAft>
        <a:defRPr sz="2600" b="1" kern="1200">
          <a:solidFill>
            <a:srgbClr val="2663B4"/>
          </a:solidFill>
          <a:latin typeface="Verdana"/>
          <a:ea typeface="+mj-ea"/>
          <a:cs typeface="Verdana"/>
        </a:defRPr>
      </a:lvl1pPr>
      <a:lvl2pPr algn="l" defTabSz="454944" rtl="0" eaLnBrk="0" fontAlgn="base" hangingPunct="0">
        <a:spcBef>
          <a:spcPct val="0"/>
        </a:spcBef>
        <a:spcAft>
          <a:spcPct val="0"/>
        </a:spcAft>
        <a:defRPr sz="2600" b="1">
          <a:solidFill>
            <a:srgbClr val="2663B4"/>
          </a:solidFill>
          <a:latin typeface="Verdana" pitchFamily="34" charset="0"/>
        </a:defRPr>
      </a:lvl2pPr>
      <a:lvl3pPr algn="l" defTabSz="454944" rtl="0" eaLnBrk="0" fontAlgn="base" hangingPunct="0">
        <a:spcBef>
          <a:spcPct val="0"/>
        </a:spcBef>
        <a:spcAft>
          <a:spcPct val="0"/>
        </a:spcAft>
        <a:defRPr sz="2600" b="1">
          <a:solidFill>
            <a:srgbClr val="2663B4"/>
          </a:solidFill>
          <a:latin typeface="Verdana" pitchFamily="34" charset="0"/>
        </a:defRPr>
      </a:lvl3pPr>
      <a:lvl4pPr algn="l" defTabSz="454944" rtl="0" eaLnBrk="0" fontAlgn="base" hangingPunct="0">
        <a:spcBef>
          <a:spcPct val="0"/>
        </a:spcBef>
        <a:spcAft>
          <a:spcPct val="0"/>
        </a:spcAft>
        <a:defRPr sz="2600" b="1">
          <a:solidFill>
            <a:srgbClr val="2663B4"/>
          </a:solidFill>
          <a:latin typeface="Verdana" pitchFamily="34" charset="0"/>
        </a:defRPr>
      </a:lvl4pPr>
      <a:lvl5pPr algn="l" defTabSz="454944" rtl="0" eaLnBrk="0" fontAlgn="base" hangingPunct="0">
        <a:spcBef>
          <a:spcPct val="0"/>
        </a:spcBef>
        <a:spcAft>
          <a:spcPct val="0"/>
        </a:spcAft>
        <a:defRPr sz="2600" b="1">
          <a:solidFill>
            <a:srgbClr val="2663B4"/>
          </a:solidFill>
          <a:latin typeface="Verdana" pitchFamily="34" charset="0"/>
        </a:defRPr>
      </a:lvl5pPr>
      <a:lvl6pPr marL="454944" algn="l" defTabSz="454944" rtl="0" fontAlgn="base">
        <a:spcBef>
          <a:spcPct val="0"/>
        </a:spcBef>
        <a:spcAft>
          <a:spcPct val="0"/>
        </a:spcAft>
        <a:defRPr sz="2600" b="1">
          <a:solidFill>
            <a:srgbClr val="2663B4"/>
          </a:solidFill>
          <a:latin typeface="Verdana" pitchFamily="34" charset="0"/>
        </a:defRPr>
      </a:lvl6pPr>
      <a:lvl7pPr marL="909891" algn="l" defTabSz="454944" rtl="0" fontAlgn="base">
        <a:spcBef>
          <a:spcPct val="0"/>
        </a:spcBef>
        <a:spcAft>
          <a:spcPct val="0"/>
        </a:spcAft>
        <a:defRPr sz="2600" b="1">
          <a:solidFill>
            <a:srgbClr val="2663B4"/>
          </a:solidFill>
          <a:latin typeface="Verdana" pitchFamily="34" charset="0"/>
        </a:defRPr>
      </a:lvl7pPr>
      <a:lvl8pPr marL="1364836" algn="l" defTabSz="454944" rtl="0" fontAlgn="base">
        <a:spcBef>
          <a:spcPct val="0"/>
        </a:spcBef>
        <a:spcAft>
          <a:spcPct val="0"/>
        </a:spcAft>
        <a:defRPr sz="2600" b="1">
          <a:solidFill>
            <a:srgbClr val="2663B4"/>
          </a:solidFill>
          <a:latin typeface="Verdana" pitchFamily="34" charset="0"/>
        </a:defRPr>
      </a:lvl8pPr>
      <a:lvl9pPr marL="1819780" algn="l" defTabSz="454944" rtl="0" fontAlgn="base">
        <a:spcBef>
          <a:spcPct val="0"/>
        </a:spcBef>
        <a:spcAft>
          <a:spcPct val="0"/>
        </a:spcAft>
        <a:defRPr sz="2600" b="1">
          <a:solidFill>
            <a:srgbClr val="2663B4"/>
          </a:solidFill>
          <a:latin typeface="Verdana" pitchFamily="34" charset="0"/>
        </a:defRPr>
      </a:lvl9pPr>
    </p:titleStyle>
    <p:bodyStyle>
      <a:lvl1pPr marL="341210" indent="-341210" algn="l" defTabSz="454944" rtl="0" eaLnBrk="0" fontAlgn="base" hangingPunct="0">
        <a:spcBef>
          <a:spcPct val="20000"/>
        </a:spcBef>
        <a:spcAft>
          <a:spcPct val="0"/>
        </a:spcAft>
        <a:buFont typeface="Arial" charset="0"/>
        <a:buChar char="•"/>
        <a:defRPr sz="1400" b="1" kern="1200">
          <a:solidFill>
            <a:schemeClr val="tx1"/>
          </a:solidFill>
          <a:latin typeface="Verdana"/>
          <a:ea typeface="+mn-ea"/>
          <a:cs typeface="Verdana"/>
        </a:defRPr>
      </a:lvl1pPr>
      <a:lvl2pPr marL="796156" indent="-341210" algn="l" defTabSz="454944" rtl="0" eaLnBrk="0" fontAlgn="base" hangingPunct="0">
        <a:spcBef>
          <a:spcPct val="20000"/>
        </a:spcBef>
        <a:spcAft>
          <a:spcPct val="0"/>
        </a:spcAft>
        <a:buClr>
          <a:srgbClr val="AFB1A5"/>
        </a:buClr>
        <a:buAutoNum type="circleNumDbPlain"/>
        <a:defRPr sz="1400" kern="1200">
          <a:solidFill>
            <a:schemeClr val="tx1"/>
          </a:solidFill>
          <a:latin typeface="Verdana"/>
          <a:ea typeface="+mn-ea"/>
          <a:cs typeface="Verdana"/>
        </a:defRPr>
      </a:lvl2pPr>
      <a:lvl3pPr marL="1194232" indent="-284339" algn="l" defTabSz="454944" rtl="0" eaLnBrk="0" fontAlgn="base" hangingPunct="0">
        <a:spcBef>
          <a:spcPct val="20000"/>
        </a:spcBef>
        <a:spcAft>
          <a:spcPct val="0"/>
        </a:spcAft>
        <a:buClr>
          <a:srgbClr val="AFB1A5"/>
        </a:buClr>
        <a:buSzPct val="100000"/>
        <a:buFont typeface="Wingdings" pitchFamily="2" charset="2"/>
        <a:buChar char=""/>
        <a:defRPr sz="1400" kern="1200">
          <a:solidFill>
            <a:schemeClr val="tx1"/>
          </a:solidFill>
          <a:latin typeface="Verdana"/>
          <a:ea typeface="+mn-ea"/>
          <a:cs typeface="Verdana"/>
        </a:defRPr>
      </a:lvl3pPr>
      <a:lvl4pPr marL="1649164" indent="-284339" algn="l" defTabSz="454944" rtl="0" eaLnBrk="0" fontAlgn="base" hangingPunct="0">
        <a:spcBef>
          <a:spcPct val="20000"/>
        </a:spcBef>
        <a:spcAft>
          <a:spcPct val="0"/>
        </a:spcAft>
        <a:buClr>
          <a:srgbClr val="AFB1A5"/>
        </a:buClr>
        <a:buFont typeface="Lucida Grande"/>
        <a:buChar char="●"/>
        <a:defRPr sz="1400" kern="1200">
          <a:solidFill>
            <a:schemeClr val="tx1"/>
          </a:solidFill>
          <a:latin typeface="Verdana"/>
          <a:ea typeface="+mn-ea"/>
          <a:cs typeface="Verdana"/>
        </a:defRPr>
      </a:lvl4pPr>
      <a:lvl5pPr marL="2047252" indent="-227477" algn="l" defTabSz="454944" rtl="0" eaLnBrk="0" fontAlgn="base" hangingPunct="0">
        <a:spcBef>
          <a:spcPct val="20000"/>
        </a:spcBef>
        <a:spcAft>
          <a:spcPct val="0"/>
        </a:spcAft>
        <a:buClr>
          <a:srgbClr val="AFB1A5"/>
        </a:buClr>
        <a:buFont typeface="Arial" charset="0"/>
        <a:buChar char="•"/>
        <a:defRPr sz="1400" kern="1200">
          <a:solidFill>
            <a:schemeClr val="tx1"/>
          </a:solidFill>
          <a:latin typeface="Verdana"/>
          <a:ea typeface="+mn-ea"/>
          <a:cs typeface="Verdana"/>
        </a:defRPr>
      </a:lvl5pPr>
      <a:lvl6pPr marL="2502198" indent="-227477" algn="l" defTabSz="454944" rtl="0" eaLnBrk="1" latinLnBrk="0" hangingPunct="1">
        <a:spcBef>
          <a:spcPct val="20000"/>
        </a:spcBef>
        <a:buFont typeface="Arial"/>
        <a:buChar char="•"/>
        <a:defRPr sz="2000" kern="1200">
          <a:solidFill>
            <a:schemeClr val="tx1"/>
          </a:solidFill>
          <a:latin typeface="+mn-lt"/>
          <a:ea typeface="+mn-ea"/>
          <a:cs typeface="+mn-cs"/>
        </a:defRPr>
      </a:lvl6pPr>
      <a:lvl7pPr marL="2957143" indent="-227477" algn="l" defTabSz="454944" rtl="0" eaLnBrk="1" latinLnBrk="0" hangingPunct="1">
        <a:spcBef>
          <a:spcPct val="20000"/>
        </a:spcBef>
        <a:buFont typeface="Arial"/>
        <a:buChar char="•"/>
        <a:defRPr sz="2000" kern="1200">
          <a:solidFill>
            <a:schemeClr val="tx1"/>
          </a:solidFill>
          <a:latin typeface="+mn-lt"/>
          <a:ea typeface="+mn-ea"/>
          <a:cs typeface="+mn-cs"/>
        </a:defRPr>
      </a:lvl7pPr>
      <a:lvl8pPr marL="3412083" indent="-227477" algn="l" defTabSz="454944" rtl="0" eaLnBrk="1" latinLnBrk="0" hangingPunct="1">
        <a:spcBef>
          <a:spcPct val="20000"/>
        </a:spcBef>
        <a:buFont typeface="Arial"/>
        <a:buChar char="•"/>
        <a:defRPr sz="2000" kern="1200">
          <a:solidFill>
            <a:schemeClr val="tx1"/>
          </a:solidFill>
          <a:latin typeface="+mn-lt"/>
          <a:ea typeface="+mn-ea"/>
          <a:cs typeface="+mn-cs"/>
        </a:defRPr>
      </a:lvl8pPr>
      <a:lvl9pPr marL="3867032" indent="-227477" algn="l" defTabSz="45494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4944" rtl="0" eaLnBrk="1" latinLnBrk="0" hangingPunct="1">
        <a:defRPr sz="1800" kern="1200">
          <a:solidFill>
            <a:schemeClr val="tx1"/>
          </a:solidFill>
          <a:latin typeface="+mn-lt"/>
          <a:ea typeface="+mn-ea"/>
          <a:cs typeface="+mn-cs"/>
        </a:defRPr>
      </a:lvl1pPr>
      <a:lvl2pPr marL="454944" algn="l" defTabSz="454944" rtl="0" eaLnBrk="1" latinLnBrk="0" hangingPunct="1">
        <a:defRPr sz="1800" kern="1200">
          <a:solidFill>
            <a:schemeClr val="tx1"/>
          </a:solidFill>
          <a:latin typeface="+mn-lt"/>
          <a:ea typeface="+mn-ea"/>
          <a:cs typeface="+mn-cs"/>
        </a:defRPr>
      </a:lvl2pPr>
      <a:lvl3pPr marL="909891" algn="l" defTabSz="454944" rtl="0" eaLnBrk="1" latinLnBrk="0" hangingPunct="1">
        <a:defRPr sz="1800" kern="1200">
          <a:solidFill>
            <a:schemeClr val="tx1"/>
          </a:solidFill>
          <a:latin typeface="+mn-lt"/>
          <a:ea typeface="+mn-ea"/>
          <a:cs typeface="+mn-cs"/>
        </a:defRPr>
      </a:lvl3pPr>
      <a:lvl4pPr marL="1364836" algn="l" defTabSz="454944" rtl="0" eaLnBrk="1" latinLnBrk="0" hangingPunct="1">
        <a:defRPr sz="1800" kern="1200">
          <a:solidFill>
            <a:schemeClr val="tx1"/>
          </a:solidFill>
          <a:latin typeface="+mn-lt"/>
          <a:ea typeface="+mn-ea"/>
          <a:cs typeface="+mn-cs"/>
        </a:defRPr>
      </a:lvl4pPr>
      <a:lvl5pPr marL="1819780" algn="l" defTabSz="454944" rtl="0" eaLnBrk="1" latinLnBrk="0" hangingPunct="1">
        <a:defRPr sz="1800" kern="1200">
          <a:solidFill>
            <a:schemeClr val="tx1"/>
          </a:solidFill>
          <a:latin typeface="+mn-lt"/>
          <a:ea typeface="+mn-ea"/>
          <a:cs typeface="+mn-cs"/>
        </a:defRPr>
      </a:lvl5pPr>
      <a:lvl6pPr marL="2274721" algn="l" defTabSz="454944" rtl="0" eaLnBrk="1" latinLnBrk="0" hangingPunct="1">
        <a:defRPr sz="1800" kern="1200">
          <a:solidFill>
            <a:schemeClr val="tx1"/>
          </a:solidFill>
          <a:latin typeface="+mn-lt"/>
          <a:ea typeface="+mn-ea"/>
          <a:cs typeface="+mn-cs"/>
        </a:defRPr>
      </a:lvl6pPr>
      <a:lvl7pPr marL="2729668" algn="l" defTabSz="454944" rtl="0" eaLnBrk="1" latinLnBrk="0" hangingPunct="1">
        <a:defRPr sz="1800" kern="1200">
          <a:solidFill>
            <a:schemeClr val="tx1"/>
          </a:solidFill>
          <a:latin typeface="+mn-lt"/>
          <a:ea typeface="+mn-ea"/>
          <a:cs typeface="+mn-cs"/>
        </a:defRPr>
      </a:lvl7pPr>
      <a:lvl8pPr marL="3184614" algn="l" defTabSz="454944" rtl="0" eaLnBrk="1" latinLnBrk="0" hangingPunct="1">
        <a:defRPr sz="1800" kern="1200">
          <a:solidFill>
            <a:schemeClr val="tx1"/>
          </a:solidFill>
          <a:latin typeface="+mn-lt"/>
          <a:ea typeface="+mn-ea"/>
          <a:cs typeface="+mn-cs"/>
        </a:defRPr>
      </a:lvl8pPr>
      <a:lvl9pPr marL="3639563" algn="l" defTabSz="454944"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stretch>
            <a:fillRect/>
          </a:stretch>
        </a:blipFill>
        <a:effectLst/>
      </p:bgPr>
    </p:bg>
    <p:spTree>
      <p:nvGrpSpPr>
        <p:cNvPr id="1" name=""/>
        <p:cNvGrpSpPr/>
        <p:nvPr/>
      </p:nvGrpSpPr>
      <p:grpSpPr>
        <a:xfrm>
          <a:off x="0" y="0"/>
          <a:ext cx="0" cy="0"/>
          <a:chOff x="0" y="0"/>
          <a:chExt cx="0" cy="0"/>
        </a:xfrm>
      </p:grpSpPr>
      <p:pic>
        <p:nvPicPr>
          <p:cNvPr id="14" name="Image 13" descr="fond_diapos.gif"/>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Espace réservé du texte 2"/>
          <p:cNvSpPr>
            <a:spLocks noGrp="1"/>
          </p:cNvSpPr>
          <p:nvPr>
            <p:ph type="body" idx="1"/>
          </p:nvPr>
        </p:nvSpPr>
        <p:spPr>
          <a:xfrm>
            <a:off x="457200" y="1600241"/>
            <a:ext cx="8229600" cy="4525963"/>
          </a:xfrm>
          <a:prstGeom prst="rect">
            <a:avLst/>
          </a:prstGeom>
        </p:spPr>
        <p:txBody>
          <a:bodyPr vert="horz" lIns="90989" tIns="45497" rIns="90989" bIns="45497" rtlCol="0">
            <a:no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titre 9"/>
          <p:cNvSpPr>
            <a:spLocks noGrp="1"/>
          </p:cNvSpPr>
          <p:nvPr>
            <p:ph type="title"/>
          </p:nvPr>
        </p:nvSpPr>
        <p:spPr>
          <a:xfrm>
            <a:off x="457200" y="774701"/>
            <a:ext cx="8229600" cy="642938"/>
          </a:xfrm>
          <a:prstGeom prst="rect">
            <a:avLst/>
          </a:prstGeom>
        </p:spPr>
        <p:txBody>
          <a:bodyPr vert="horz" lIns="90989" tIns="45497" rIns="90989" bIns="45497" rtlCol="0" anchor="ctr">
            <a:normAutofit/>
          </a:bodyPr>
          <a:lstStyle/>
          <a:p>
            <a:r>
              <a:rPr lang="fr-FR" dirty="0" smtClean="0"/>
              <a:t>Cliquez et modifiez le titre</a:t>
            </a:r>
            <a:endParaRPr lang="fr-FR" dirty="0"/>
          </a:p>
        </p:txBody>
      </p:sp>
      <p:sp>
        <p:nvSpPr>
          <p:cNvPr id="11" name="Espace réservé de la date 10"/>
          <p:cNvSpPr>
            <a:spLocks noGrp="1"/>
          </p:cNvSpPr>
          <p:nvPr>
            <p:ph type="dt" sz="half" idx="2"/>
          </p:nvPr>
        </p:nvSpPr>
        <p:spPr>
          <a:xfrm>
            <a:off x="7429499" y="309572"/>
            <a:ext cx="1104902" cy="261937"/>
          </a:xfrm>
          <a:prstGeom prst="rect">
            <a:avLst/>
          </a:prstGeom>
        </p:spPr>
        <p:txBody>
          <a:bodyPr vert="horz" lIns="90989" tIns="45497" rIns="90989" bIns="45497" rtlCol="0" anchor="ctr"/>
          <a:lstStyle>
            <a:lvl1pPr algn="ctr">
              <a:defRPr sz="1000">
                <a:solidFill>
                  <a:srgbClr val="AFB1A5"/>
                </a:solidFill>
                <a:latin typeface="Verdana"/>
                <a:cs typeface="Verdana"/>
              </a:defRPr>
            </a:lvl1pPr>
          </a:lstStyle>
          <a:p>
            <a:pPr defTabSz="454944"/>
            <a:fld id="{EE261B00-3D3F-2A4E-88F3-CB6ABDAF9A4E}" type="datetime1">
              <a:rPr lang="fr-FR" smtClean="0"/>
              <a:pPr defTabSz="454944"/>
              <a:t>18/04/2014</a:t>
            </a:fld>
            <a:endParaRPr lang="fr-FR" dirty="0"/>
          </a:p>
        </p:txBody>
      </p:sp>
      <p:sp>
        <p:nvSpPr>
          <p:cNvPr id="12" name="Espace réservé du pied de page 11"/>
          <p:cNvSpPr>
            <a:spLocks noGrp="1"/>
          </p:cNvSpPr>
          <p:nvPr>
            <p:ph type="ftr" sz="quarter" idx="3"/>
          </p:nvPr>
        </p:nvSpPr>
        <p:spPr>
          <a:xfrm>
            <a:off x="3238500" y="7"/>
            <a:ext cx="2781300" cy="504825"/>
          </a:xfrm>
          <a:prstGeom prst="rect">
            <a:avLst/>
          </a:prstGeom>
        </p:spPr>
        <p:txBody>
          <a:bodyPr vert="horz" lIns="90989" tIns="45497" rIns="90989" bIns="45497" rtlCol="0" anchor="ctr"/>
          <a:lstStyle>
            <a:lvl1pPr algn="l">
              <a:defRPr sz="1000" b="1">
                <a:solidFill>
                  <a:schemeClr val="bg1"/>
                </a:solidFill>
                <a:latin typeface="Verdana"/>
                <a:cs typeface="Verdana"/>
              </a:defRPr>
            </a:lvl1pPr>
          </a:lstStyle>
          <a:p>
            <a:pPr defTabSz="454944"/>
            <a:r>
              <a:rPr lang="fr-FR" smtClean="0">
                <a:solidFill>
                  <a:prstClr val="white"/>
                </a:solidFill>
              </a:rPr>
              <a:t>Titre de la Présentation &gt; Titre de la partie</a:t>
            </a:r>
            <a:endParaRPr lang="fr-FR" dirty="0">
              <a:solidFill>
                <a:prstClr val="white"/>
              </a:solidFill>
            </a:endParaRPr>
          </a:p>
        </p:txBody>
      </p:sp>
      <p:sp>
        <p:nvSpPr>
          <p:cNvPr id="13" name="Espace réservé du numéro de diapositive 12"/>
          <p:cNvSpPr>
            <a:spLocks noGrp="1"/>
          </p:cNvSpPr>
          <p:nvPr>
            <p:ph type="sldNum" sz="quarter" idx="4"/>
          </p:nvPr>
        </p:nvSpPr>
        <p:spPr>
          <a:xfrm>
            <a:off x="8534401" y="309572"/>
            <a:ext cx="454556" cy="261937"/>
          </a:xfrm>
          <a:prstGeom prst="rect">
            <a:avLst/>
          </a:prstGeom>
        </p:spPr>
        <p:txBody>
          <a:bodyPr vert="horz" lIns="90989" tIns="45497" rIns="90989" bIns="45497" rtlCol="0" anchor="ctr"/>
          <a:lstStyle>
            <a:lvl1pPr algn="r">
              <a:defRPr sz="1000" b="1">
                <a:solidFill>
                  <a:srgbClr val="AFB1A5"/>
                </a:solidFill>
                <a:latin typeface="Verdana"/>
                <a:cs typeface="Verdana"/>
              </a:defRPr>
            </a:lvl1pPr>
          </a:lstStyle>
          <a:p>
            <a:pPr defTabSz="454944"/>
            <a:fld id="{93463C0C-1AA8-7B47-8CA8-BFBFDC78ABA1}" type="slidenum">
              <a:rPr lang="fr-FR" smtClean="0"/>
              <a:pPr defTabSz="454944"/>
              <a:t>‹N°›</a:t>
            </a:fld>
            <a:endParaRPr lang="fr-FR" dirty="0"/>
          </a:p>
        </p:txBody>
      </p:sp>
    </p:spTree>
    <p:extLst>
      <p:ext uri="{BB962C8B-B14F-4D97-AF65-F5344CB8AC3E}">
        <p14:creationId xmlns:p14="http://schemas.microsoft.com/office/powerpoint/2010/main" val="4232930715"/>
      </p:ext>
    </p:extLst>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Lst>
  <mc:AlternateContent xmlns:mc="http://schemas.openxmlformats.org/markup-compatibility/2006">
    <mc:Choice xmlns:p14="http://schemas.microsoft.com/office/powerpoint/2010/main" Requires="p14">
      <p:transition p14:dur="0"/>
    </mc:Choice>
    <mc:Fallback>
      <p:transition/>
    </mc:Fallback>
  </mc:AlternateContent>
  <p:hf hdr="0"/>
  <p:txStyles>
    <p:titleStyle>
      <a:lvl1pPr algn="l" defTabSz="454944" rtl="0" eaLnBrk="1" latinLnBrk="0" hangingPunct="1">
        <a:spcBef>
          <a:spcPct val="0"/>
        </a:spcBef>
        <a:buNone/>
        <a:defRPr sz="2600" b="1" i="0" kern="1200">
          <a:solidFill>
            <a:srgbClr val="2663B4"/>
          </a:solidFill>
          <a:latin typeface="Verdana"/>
          <a:ea typeface="+mj-ea"/>
          <a:cs typeface="Verdana"/>
        </a:defRPr>
      </a:lvl1pPr>
    </p:titleStyle>
    <p:bodyStyle>
      <a:lvl1pPr marL="0" indent="0" algn="l" defTabSz="454944" rtl="0" eaLnBrk="1" latinLnBrk="0" hangingPunct="1">
        <a:spcBef>
          <a:spcPct val="20000"/>
        </a:spcBef>
        <a:buFont typeface="Arial"/>
        <a:buNone/>
        <a:defRPr sz="1400" b="1" i="0" kern="1200" normalizeH="0">
          <a:solidFill>
            <a:schemeClr val="tx1"/>
          </a:solidFill>
          <a:latin typeface="Verdana"/>
          <a:ea typeface="+mn-ea"/>
          <a:cs typeface="Verdana"/>
        </a:defRPr>
      </a:lvl1pPr>
      <a:lvl2pPr marL="909891" indent="-454944" algn="l" defTabSz="454944" rtl="0" eaLnBrk="1" latinLnBrk="0" hangingPunct="1">
        <a:spcBef>
          <a:spcPct val="20000"/>
        </a:spcBef>
        <a:buClr>
          <a:srgbClr val="AFB1A5"/>
        </a:buClr>
        <a:buSzPct val="80000"/>
        <a:buFont typeface="+mj-ea"/>
        <a:buAutoNum type="circleNumDbPlain"/>
        <a:defRPr sz="1400" b="0" i="0" kern="1200" normalizeH="0">
          <a:solidFill>
            <a:schemeClr val="tx1"/>
          </a:solidFill>
          <a:latin typeface="Verdana"/>
          <a:ea typeface="+mn-ea"/>
          <a:cs typeface="Verdana"/>
        </a:defRPr>
      </a:lvl2pPr>
      <a:lvl3pPr marL="1194232" indent="-284339" algn="l" defTabSz="454944" rtl="0" eaLnBrk="1" latinLnBrk="0" hangingPunct="1">
        <a:spcBef>
          <a:spcPct val="20000"/>
        </a:spcBef>
        <a:buClr>
          <a:srgbClr val="AFB1A5"/>
        </a:buClr>
        <a:buFont typeface="Wingdings" charset="2"/>
        <a:buChar char=""/>
        <a:defRPr sz="1400" b="0" i="0" kern="1200" normalizeH="0">
          <a:solidFill>
            <a:schemeClr val="tx1"/>
          </a:solidFill>
          <a:latin typeface="Verdana"/>
          <a:ea typeface="+mn-ea"/>
          <a:cs typeface="Verdana"/>
        </a:defRPr>
      </a:lvl3pPr>
      <a:lvl4pPr marL="1592309" indent="-227477" algn="l" defTabSz="454944" rtl="0" eaLnBrk="1" latinLnBrk="0" hangingPunct="1">
        <a:spcBef>
          <a:spcPct val="20000"/>
        </a:spcBef>
        <a:buClr>
          <a:srgbClr val="AFB1A5"/>
        </a:buClr>
        <a:buSzPct val="130000"/>
        <a:buFont typeface="Arial"/>
        <a:buChar char="•"/>
        <a:defRPr sz="1400" b="0" i="0" kern="1200" normalizeH="0">
          <a:solidFill>
            <a:schemeClr val="tx1"/>
          </a:solidFill>
          <a:latin typeface="Verdana"/>
          <a:ea typeface="+mn-ea"/>
          <a:cs typeface="Verdana"/>
        </a:defRPr>
      </a:lvl4pPr>
      <a:lvl5pPr marL="2047252" indent="-227477" algn="l" defTabSz="454944" rtl="0" eaLnBrk="1" latinLnBrk="0" hangingPunct="1">
        <a:spcBef>
          <a:spcPct val="20000"/>
        </a:spcBef>
        <a:buClr>
          <a:srgbClr val="AFB1A5"/>
        </a:buClr>
        <a:buFont typeface="Arial"/>
        <a:buChar char="»"/>
        <a:defRPr sz="1400" b="0" i="0" kern="1200" normalizeH="0">
          <a:solidFill>
            <a:schemeClr val="tx1"/>
          </a:solidFill>
          <a:latin typeface="Verdana"/>
          <a:ea typeface="+mn-ea"/>
          <a:cs typeface="Verdana"/>
        </a:defRPr>
      </a:lvl5pPr>
      <a:lvl6pPr marL="2502198" indent="-227477" algn="l" defTabSz="454944" rtl="0" eaLnBrk="1" latinLnBrk="0" hangingPunct="1">
        <a:spcBef>
          <a:spcPct val="20000"/>
        </a:spcBef>
        <a:buFont typeface="Arial"/>
        <a:buChar char="•"/>
        <a:defRPr sz="2000" kern="1200">
          <a:solidFill>
            <a:schemeClr val="tx1"/>
          </a:solidFill>
          <a:latin typeface="+mn-lt"/>
          <a:ea typeface="+mn-ea"/>
          <a:cs typeface="+mn-cs"/>
        </a:defRPr>
      </a:lvl6pPr>
      <a:lvl7pPr marL="2957143" indent="-227477" algn="l" defTabSz="454944" rtl="0" eaLnBrk="1" latinLnBrk="0" hangingPunct="1">
        <a:spcBef>
          <a:spcPct val="20000"/>
        </a:spcBef>
        <a:buFont typeface="Arial"/>
        <a:buChar char="•"/>
        <a:defRPr sz="2000" kern="1200">
          <a:solidFill>
            <a:schemeClr val="tx1"/>
          </a:solidFill>
          <a:latin typeface="+mn-lt"/>
          <a:ea typeface="+mn-ea"/>
          <a:cs typeface="+mn-cs"/>
        </a:defRPr>
      </a:lvl7pPr>
      <a:lvl8pPr marL="3412083" indent="-227477" algn="l" defTabSz="454944" rtl="0" eaLnBrk="1" latinLnBrk="0" hangingPunct="1">
        <a:spcBef>
          <a:spcPct val="20000"/>
        </a:spcBef>
        <a:buFont typeface="Arial"/>
        <a:buChar char="•"/>
        <a:defRPr sz="2000" kern="1200">
          <a:solidFill>
            <a:schemeClr val="tx1"/>
          </a:solidFill>
          <a:latin typeface="+mn-lt"/>
          <a:ea typeface="+mn-ea"/>
          <a:cs typeface="+mn-cs"/>
        </a:defRPr>
      </a:lvl8pPr>
      <a:lvl9pPr marL="3867032" indent="-227477" algn="l" defTabSz="45494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4944" rtl="0" eaLnBrk="1" latinLnBrk="0" hangingPunct="1">
        <a:defRPr sz="1800" kern="1200">
          <a:solidFill>
            <a:schemeClr val="tx1"/>
          </a:solidFill>
          <a:latin typeface="+mn-lt"/>
          <a:ea typeface="+mn-ea"/>
          <a:cs typeface="+mn-cs"/>
        </a:defRPr>
      </a:lvl1pPr>
      <a:lvl2pPr marL="454944" algn="l" defTabSz="454944" rtl="0" eaLnBrk="1" latinLnBrk="0" hangingPunct="1">
        <a:defRPr sz="1800" kern="1200">
          <a:solidFill>
            <a:schemeClr val="tx1"/>
          </a:solidFill>
          <a:latin typeface="+mn-lt"/>
          <a:ea typeface="+mn-ea"/>
          <a:cs typeface="+mn-cs"/>
        </a:defRPr>
      </a:lvl2pPr>
      <a:lvl3pPr marL="909891" algn="l" defTabSz="454944" rtl="0" eaLnBrk="1" latinLnBrk="0" hangingPunct="1">
        <a:defRPr sz="1800" kern="1200">
          <a:solidFill>
            <a:schemeClr val="tx1"/>
          </a:solidFill>
          <a:latin typeface="+mn-lt"/>
          <a:ea typeface="+mn-ea"/>
          <a:cs typeface="+mn-cs"/>
        </a:defRPr>
      </a:lvl3pPr>
      <a:lvl4pPr marL="1364836" algn="l" defTabSz="454944" rtl="0" eaLnBrk="1" latinLnBrk="0" hangingPunct="1">
        <a:defRPr sz="1800" kern="1200">
          <a:solidFill>
            <a:schemeClr val="tx1"/>
          </a:solidFill>
          <a:latin typeface="+mn-lt"/>
          <a:ea typeface="+mn-ea"/>
          <a:cs typeface="+mn-cs"/>
        </a:defRPr>
      </a:lvl4pPr>
      <a:lvl5pPr marL="1819780" algn="l" defTabSz="454944" rtl="0" eaLnBrk="1" latinLnBrk="0" hangingPunct="1">
        <a:defRPr sz="1800" kern="1200">
          <a:solidFill>
            <a:schemeClr val="tx1"/>
          </a:solidFill>
          <a:latin typeface="+mn-lt"/>
          <a:ea typeface="+mn-ea"/>
          <a:cs typeface="+mn-cs"/>
        </a:defRPr>
      </a:lvl5pPr>
      <a:lvl6pPr marL="2274721" algn="l" defTabSz="454944" rtl="0" eaLnBrk="1" latinLnBrk="0" hangingPunct="1">
        <a:defRPr sz="1800" kern="1200">
          <a:solidFill>
            <a:schemeClr val="tx1"/>
          </a:solidFill>
          <a:latin typeface="+mn-lt"/>
          <a:ea typeface="+mn-ea"/>
          <a:cs typeface="+mn-cs"/>
        </a:defRPr>
      </a:lvl6pPr>
      <a:lvl7pPr marL="2729668" algn="l" defTabSz="454944" rtl="0" eaLnBrk="1" latinLnBrk="0" hangingPunct="1">
        <a:defRPr sz="1800" kern="1200">
          <a:solidFill>
            <a:schemeClr val="tx1"/>
          </a:solidFill>
          <a:latin typeface="+mn-lt"/>
          <a:ea typeface="+mn-ea"/>
          <a:cs typeface="+mn-cs"/>
        </a:defRPr>
      </a:lvl7pPr>
      <a:lvl8pPr marL="3184614" algn="l" defTabSz="454944" rtl="0" eaLnBrk="1" latinLnBrk="0" hangingPunct="1">
        <a:defRPr sz="1800" kern="1200">
          <a:solidFill>
            <a:schemeClr val="tx1"/>
          </a:solidFill>
          <a:latin typeface="+mn-lt"/>
          <a:ea typeface="+mn-ea"/>
          <a:cs typeface="+mn-cs"/>
        </a:defRPr>
      </a:lvl8pPr>
      <a:lvl9pPr marL="3639563" algn="l" defTabSz="454944"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stretch>
            <a:fillRect/>
          </a:stretch>
        </a:blipFill>
        <a:effectLst/>
      </p:bgPr>
    </p:bg>
    <p:spTree>
      <p:nvGrpSpPr>
        <p:cNvPr id="1" name=""/>
        <p:cNvGrpSpPr/>
        <p:nvPr/>
      </p:nvGrpSpPr>
      <p:grpSpPr>
        <a:xfrm>
          <a:off x="0" y="0"/>
          <a:ext cx="0" cy="0"/>
          <a:chOff x="0" y="0"/>
          <a:chExt cx="0" cy="0"/>
        </a:xfrm>
      </p:grpSpPr>
      <p:pic>
        <p:nvPicPr>
          <p:cNvPr id="14" name="Image 13" descr="fond_diapos.gif"/>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Espace réservé du texte 2"/>
          <p:cNvSpPr>
            <a:spLocks noGrp="1"/>
          </p:cNvSpPr>
          <p:nvPr>
            <p:ph type="body" idx="1"/>
          </p:nvPr>
        </p:nvSpPr>
        <p:spPr>
          <a:xfrm>
            <a:off x="457200" y="1600241"/>
            <a:ext cx="8229600" cy="4525963"/>
          </a:xfrm>
          <a:prstGeom prst="rect">
            <a:avLst/>
          </a:prstGeom>
        </p:spPr>
        <p:txBody>
          <a:bodyPr vert="horz" lIns="90989" tIns="45497" rIns="90989" bIns="45497" rtlCol="0">
            <a:no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titre 9"/>
          <p:cNvSpPr>
            <a:spLocks noGrp="1"/>
          </p:cNvSpPr>
          <p:nvPr>
            <p:ph type="title"/>
          </p:nvPr>
        </p:nvSpPr>
        <p:spPr>
          <a:xfrm>
            <a:off x="457200" y="774701"/>
            <a:ext cx="8229600" cy="642938"/>
          </a:xfrm>
          <a:prstGeom prst="rect">
            <a:avLst/>
          </a:prstGeom>
        </p:spPr>
        <p:txBody>
          <a:bodyPr vert="horz" lIns="90989" tIns="45497" rIns="90989" bIns="45497" rtlCol="0" anchor="ctr">
            <a:normAutofit/>
          </a:bodyPr>
          <a:lstStyle/>
          <a:p>
            <a:r>
              <a:rPr lang="fr-FR" dirty="0" smtClean="0"/>
              <a:t>Cliquez et modifiez le titre</a:t>
            </a:r>
            <a:endParaRPr lang="fr-FR" dirty="0"/>
          </a:p>
        </p:txBody>
      </p:sp>
      <p:sp>
        <p:nvSpPr>
          <p:cNvPr id="11" name="Espace réservé de la date 10"/>
          <p:cNvSpPr>
            <a:spLocks noGrp="1"/>
          </p:cNvSpPr>
          <p:nvPr>
            <p:ph type="dt" sz="half" idx="2"/>
          </p:nvPr>
        </p:nvSpPr>
        <p:spPr>
          <a:xfrm>
            <a:off x="7429499" y="309572"/>
            <a:ext cx="1104902" cy="261937"/>
          </a:xfrm>
          <a:prstGeom prst="rect">
            <a:avLst/>
          </a:prstGeom>
        </p:spPr>
        <p:txBody>
          <a:bodyPr vert="horz" lIns="90989" tIns="45497" rIns="90989" bIns="45497" rtlCol="0" anchor="ctr"/>
          <a:lstStyle>
            <a:lvl1pPr algn="ctr">
              <a:defRPr sz="1000">
                <a:solidFill>
                  <a:srgbClr val="AFB1A5"/>
                </a:solidFill>
                <a:latin typeface="Verdana"/>
                <a:cs typeface="Verdana"/>
              </a:defRPr>
            </a:lvl1pPr>
          </a:lstStyle>
          <a:p>
            <a:pPr defTabSz="454944"/>
            <a:fld id="{EE261B00-3D3F-2A4E-88F3-CB6ABDAF9A4E}" type="datetime1">
              <a:rPr lang="fr-FR" smtClean="0"/>
              <a:pPr defTabSz="454944"/>
              <a:t>18/04/2014</a:t>
            </a:fld>
            <a:endParaRPr lang="fr-FR" dirty="0"/>
          </a:p>
        </p:txBody>
      </p:sp>
      <p:sp>
        <p:nvSpPr>
          <p:cNvPr id="12" name="Espace réservé du pied de page 11"/>
          <p:cNvSpPr>
            <a:spLocks noGrp="1"/>
          </p:cNvSpPr>
          <p:nvPr>
            <p:ph type="ftr" sz="quarter" idx="3"/>
          </p:nvPr>
        </p:nvSpPr>
        <p:spPr>
          <a:xfrm>
            <a:off x="3238500" y="7"/>
            <a:ext cx="2781300" cy="504825"/>
          </a:xfrm>
          <a:prstGeom prst="rect">
            <a:avLst/>
          </a:prstGeom>
        </p:spPr>
        <p:txBody>
          <a:bodyPr vert="horz" lIns="90989" tIns="45497" rIns="90989" bIns="45497" rtlCol="0" anchor="ctr"/>
          <a:lstStyle>
            <a:lvl1pPr algn="l">
              <a:defRPr sz="1000" b="1">
                <a:solidFill>
                  <a:schemeClr val="bg1"/>
                </a:solidFill>
                <a:latin typeface="Verdana"/>
                <a:cs typeface="Verdana"/>
              </a:defRPr>
            </a:lvl1pPr>
          </a:lstStyle>
          <a:p>
            <a:pPr defTabSz="454944"/>
            <a:r>
              <a:rPr lang="fr-FR" smtClean="0">
                <a:solidFill>
                  <a:prstClr val="white"/>
                </a:solidFill>
              </a:rPr>
              <a:t>Titre de la Présentation &gt; Titre de la partie</a:t>
            </a:r>
            <a:endParaRPr lang="fr-FR" dirty="0">
              <a:solidFill>
                <a:prstClr val="white"/>
              </a:solidFill>
            </a:endParaRPr>
          </a:p>
        </p:txBody>
      </p:sp>
      <p:sp>
        <p:nvSpPr>
          <p:cNvPr id="13" name="Espace réservé du numéro de diapositive 12"/>
          <p:cNvSpPr>
            <a:spLocks noGrp="1"/>
          </p:cNvSpPr>
          <p:nvPr>
            <p:ph type="sldNum" sz="quarter" idx="4"/>
          </p:nvPr>
        </p:nvSpPr>
        <p:spPr>
          <a:xfrm>
            <a:off x="8534401" y="309572"/>
            <a:ext cx="454556" cy="261937"/>
          </a:xfrm>
          <a:prstGeom prst="rect">
            <a:avLst/>
          </a:prstGeom>
        </p:spPr>
        <p:txBody>
          <a:bodyPr vert="horz" lIns="90989" tIns="45497" rIns="90989" bIns="45497" rtlCol="0" anchor="ctr"/>
          <a:lstStyle>
            <a:lvl1pPr algn="r">
              <a:defRPr sz="1000" b="1">
                <a:solidFill>
                  <a:srgbClr val="AFB1A5"/>
                </a:solidFill>
                <a:latin typeface="Verdana"/>
                <a:cs typeface="Verdana"/>
              </a:defRPr>
            </a:lvl1pPr>
          </a:lstStyle>
          <a:p>
            <a:pPr defTabSz="454944"/>
            <a:fld id="{93463C0C-1AA8-7B47-8CA8-BFBFDC78ABA1}" type="slidenum">
              <a:rPr lang="fr-FR" smtClean="0"/>
              <a:pPr defTabSz="454944"/>
              <a:t>‹N°›</a:t>
            </a:fld>
            <a:endParaRPr lang="fr-FR" dirty="0"/>
          </a:p>
        </p:txBody>
      </p:sp>
    </p:spTree>
    <p:extLst>
      <p:ext uri="{BB962C8B-B14F-4D97-AF65-F5344CB8AC3E}">
        <p14:creationId xmlns:p14="http://schemas.microsoft.com/office/powerpoint/2010/main" val="1260549137"/>
      </p:ext>
    </p:extLst>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 id="2147484165" r:id="rId10"/>
    <p:sldLayoutId id="2147484166" r:id="rId11"/>
    <p:sldLayoutId id="2147484167" r:id="rId12"/>
  </p:sldLayoutIdLst>
  <mc:AlternateContent xmlns:mc="http://schemas.openxmlformats.org/markup-compatibility/2006">
    <mc:Choice xmlns:p14="http://schemas.microsoft.com/office/powerpoint/2010/main" Requires="p14">
      <p:transition p14:dur="0"/>
    </mc:Choice>
    <mc:Fallback>
      <p:transition/>
    </mc:Fallback>
  </mc:AlternateContent>
  <p:hf hdr="0"/>
  <p:txStyles>
    <p:titleStyle>
      <a:lvl1pPr algn="l" defTabSz="454944" rtl="0" eaLnBrk="1" latinLnBrk="0" hangingPunct="1">
        <a:spcBef>
          <a:spcPct val="0"/>
        </a:spcBef>
        <a:buNone/>
        <a:defRPr sz="2600" b="1" i="0" kern="1200">
          <a:solidFill>
            <a:srgbClr val="2663B4"/>
          </a:solidFill>
          <a:latin typeface="Verdana"/>
          <a:ea typeface="+mj-ea"/>
          <a:cs typeface="Verdana"/>
        </a:defRPr>
      </a:lvl1pPr>
    </p:titleStyle>
    <p:bodyStyle>
      <a:lvl1pPr marL="0" indent="0" algn="l" defTabSz="454944" rtl="0" eaLnBrk="1" latinLnBrk="0" hangingPunct="1">
        <a:spcBef>
          <a:spcPct val="20000"/>
        </a:spcBef>
        <a:buFont typeface="Arial"/>
        <a:buNone/>
        <a:defRPr sz="1400" b="1" i="0" kern="1200" normalizeH="0">
          <a:solidFill>
            <a:schemeClr val="tx1"/>
          </a:solidFill>
          <a:latin typeface="Verdana"/>
          <a:ea typeface="+mn-ea"/>
          <a:cs typeface="Verdana"/>
        </a:defRPr>
      </a:lvl1pPr>
      <a:lvl2pPr marL="909891" indent="-454944" algn="l" defTabSz="454944" rtl="0" eaLnBrk="1" latinLnBrk="0" hangingPunct="1">
        <a:spcBef>
          <a:spcPct val="20000"/>
        </a:spcBef>
        <a:buClr>
          <a:srgbClr val="AFB1A5"/>
        </a:buClr>
        <a:buSzPct val="80000"/>
        <a:buFont typeface="+mj-ea"/>
        <a:buAutoNum type="circleNumDbPlain"/>
        <a:defRPr sz="1400" b="0" i="0" kern="1200" normalizeH="0">
          <a:solidFill>
            <a:schemeClr val="tx1"/>
          </a:solidFill>
          <a:latin typeface="Verdana"/>
          <a:ea typeface="+mn-ea"/>
          <a:cs typeface="Verdana"/>
        </a:defRPr>
      </a:lvl2pPr>
      <a:lvl3pPr marL="1194232" indent="-284339" algn="l" defTabSz="454944" rtl="0" eaLnBrk="1" latinLnBrk="0" hangingPunct="1">
        <a:spcBef>
          <a:spcPct val="20000"/>
        </a:spcBef>
        <a:buClr>
          <a:srgbClr val="AFB1A5"/>
        </a:buClr>
        <a:buFont typeface="Wingdings" charset="2"/>
        <a:buChar char=""/>
        <a:defRPr sz="1400" b="0" i="0" kern="1200" normalizeH="0">
          <a:solidFill>
            <a:schemeClr val="tx1"/>
          </a:solidFill>
          <a:latin typeface="Verdana"/>
          <a:ea typeface="+mn-ea"/>
          <a:cs typeface="Verdana"/>
        </a:defRPr>
      </a:lvl3pPr>
      <a:lvl4pPr marL="1592309" indent="-227477" algn="l" defTabSz="454944" rtl="0" eaLnBrk="1" latinLnBrk="0" hangingPunct="1">
        <a:spcBef>
          <a:spcPct val="20000"/>
        </a:spcBef>
        <a:buClr>
          <a:srgbClr val="AFB1A5"/>
        </a:buClr>
        <a:buSzPct val="130000"/>
        <a:buFont typeface="Arial"/>
        <a:buChar char="•"/>
        <a:defRPr sz="1400" b="0" i="0" kern="1200" normalizeH="0">
          <a:solidFill>
            <a:schemeClr val="tx1"/>
          </a:solidFill>
          <a:latin typeface="Verdana"/>
          <a:ea typeface="+mn-ea"/>
          <a:cs typeface="Verdana"/>
        </a:defRPr>
      </a:lvl4pPr>
      <a:lvl5pPr marL="2047252" indent="-227477" algn="l" defTabSz="454944" rtl="0" eaLnBrk="1" latinLnBrk="0" hangingPunct="1">
        <a:spcBef>
          <a:spcPct val="20000"/>
        </a:spcBef>
        <a:buClr>
          <a:srgbClr val="AFB1A5"/>
        </a:buClr>
        <a:buFont typeface="Arial"/>
        <a:buChar char="»"/>
        <a:defRPr sz="1400" b="0" i="0" kern="1200" normalizeH="0">
          <a:solidFill>
            <a:schemeClr val="tx1"/>
          </a:solidFill>
          <a:latin typeface="Verdana"/>
          <a:ea typeface="+mn-ea"/>
          <a:cs typeface="Verdana"/>
        </a:defRPr>
      </a:lvl5pPr>
      <a:lvl6pPr marL="2502198" indent="-227477" algn="l" defTabSz="454944" rtl="0" eaLnBrk="1" latinLnBrk="0" hangingPunct="1">
        <a:spcBef>
          <a:spcPct val="20000"/>
        </a:spcBef>
        <a:buFont typeface="Arial"/>
        <a:buChar char="•"/>
        <a:defRPr sz="2000" kern="1200">
          <a:solidFill>
            <a:schemeClr val="tx1"/>
          </a:solidFill>
          <a:latin typeface="+mn-lt"/>
          <a:ea typeface="+mn-ea"/>
          <a:cs typeface="+mn-cs"/>
        </a:defRPr>
      </a:lvl6pPr>
      <a:lvl7pPr marL="2957143" indent="-227477" algn="l" defTabSz="454944" rtl="0" eaLnBrk="1" latinLnBrk="0" hangingPunct="1">
        <a:spcBef>
          <a:spcPct val="20000"/>
        </a:spcBef>
        <a:buFont typeface="Arial"/>
        <a:buChar char="•"/>
        <a:defRPr sz="2000" kern="1200">
          <a:solidFill>
            <a:schemeClr val="tx1"/>
          </a:solidFill>
          <a:latin typeface="+mn-lt"/>
          <a:ea typeface="+mn-ea"/>
          <a:cs typeface="+mn-cs"/>
        </a:defRPr>
      </a:lvl7pPr>
      <a:lvl8pPr marL="3412083" indent="-227477" algn="l" defTabSz="454944" rtl="0" eaLnBrk="1" latinLnBrk="0" hangingPunct="1">
        <a:spcBef>
          <a:spcPct val="20000"/>
        </a:spcBef>
        <a:buFont typeface="Arial"/>
        <a:buChar char="•"/>
        <a:defRPr sz="2000" kern="1200">
          <a:solidFill>
            <a:schemeClr val="tx1"/>
          </a:solidFill>
          <a:latin typeface="+mn-lt"/>
          <a:ea typeface="+mn-ea"/>
          <a:cs typeface="+mn-cs"/>
        </a:defRPr>
      </a:lvl8pPr>
      <a:lvl9pPr marL="3867032" indent="-227477" algn="l" defTabSz="45494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4944" rtl="0" eaLnBrk="1" latinLnBrk="0" hangingPunct="1">
        <a:defRPr sz="1800" kern="1200">
          <a:solidFill>
            <a:schemeClr val="tx1"/>
          </a:solidFill>
          <a:latin typeface="+mn-lt"/>
          <a:ea typeface="+mn-ea"/>
          <a:cs typeface="+mn-cs"/>
        </a:defRPr>
      </a:lvl1pPr>
      <a:lvl2pPr marL="454944" algn="l" defTabSz="454944" rtl="0" eaLnBrk="1" latinLnBrk="0" hangingPunct="1">
        <a:defRPr sz="1800" kern="1200">
          <a:solidFill>
            <a:schemeClr val="tx1"/>
          </a:solidFill>
          <a:latin typeface="+mn-lt"/>
          <a:ea typeface="+mn-ea"/>
          <a:cs typeface="+mn-cs"/>
        </a:defRPr>
      </a:lvl2pPr>
      <a:lvl3pPr marL="909891" algn="l" defTabSz="454944" rtl="0" eaLnBrk="1" latinLnBrk="0" hangingPunct="1">
        <a:defRPr sz="1800" kern="1200">
          <a:solidFill>
            <a:schemeClr val="tx1"/>
          </a:solidFill>
          <a:latin typeface="+mn-lt"/>
          <a:ea typeface="+mn-ea"/>
          <a:cs typeface="+mn-cs"/>
        </a:defRPr>
      </a:lvl3pPr>
      <a:lvl4pPr marL="1364836" algn="l" defTabSz="454944" rtl="0" eaLnBrk="1" latinLnBrk="0" hangingPunct="1">
        <a:defRPr sz="1800" kern="1200">
          <a:solidFill>
            <a:schemeClr val="tx1"/>
          </a:solidFill>
          <a:latin typeface="+mn-lt"/>
          <a:ea typeface="+mn-ea"/>
          <a:cs typeface="+mn-cs"/>
        </a:defRPr>
      </a:lvl4pPr>
      <a:lvl5pPr marL="1819780" algn="l" defTabSz="454944" rtl="0" eaLnBrk="1" latinLnBrk="0" hangingPunct="1">
        <a:defRPr sz="1800" kern="1200">
          <a:solidFill>
            <a:schemeClr val="tx1"/>
          </a:solidFill>
          <a:latin typeface="+mn-lt"/>
          <a:ea typeface="+mn-ea"/>
          <a:cs typeface="+mn-cs"/>
        </a:defRPr>
      </a:lvl5pPr>
      <a:lvl6pPr marL="2274721" algn="l" defTabSz="454944" rtl="0" eaLnBrk="1" latinLnBrk="0" hangingPunct="1">
        <a:defRPr sz="1800" kern="1200">
          <a:solidFill>
            <a:schemeClr val="tx1"/>
          </a:solidFill>
          <a:latin typeface="+mn-lt"/>
          <a:ea typeface="+mn-ea"/>
          <a:cs typeface="+mn-cs"/>
        </a:defRPr>
      </a:lvl6pPr>
      <a:lvl7pPr marL="2729668" algn="l" defTabSz="454944" rtl="0" eaLnBrk="1" latinLnBrk="0" hangingPunct="1">
        <a:defRPr sz="1800" kern="1200">
          <a:solidFill>
            <a:schemeClr val="tx1"/>
          </a:solidFill>
          <a:latin typeface="+mn-lt"/>
          <a:ea typeface="+mn-ea"/>
          <a:cs typeface="+mn-cs"/>
        </a:defRPr>
      </a:lvl7pPr>
      <a:lvl8pPr marL="3184614" algn="l" defTabSz="454944" rtl="0" eaLnBrk="1" latinLnBrk="0" hangingPunct="1">
        <a:defRPr sz="1800" kern="1200">
          <a:solidFill>
            <a:schemeClr val="tx1"/>
          </a:solidFill>
          <a:latin typeface="+mn-lt"/>
          <a:ea typeface="+mn-ea"/>
          <a:cs typeface="+mn-cs"/>
        </a:defRPr>
      </a:lvl8pPr>
      <a:lvl9pPr marL="3639563" algn="l" defTabSz="454944"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stretch>
            <a:fillRect/>
          </a:stretch>
        </a:blipFill>
        <a:effectLst/>
      </p:bgPr>
    </p:bg>
    <p:spTree>
      <p:nvGrpSpPr>
        <p:cNvPr id="1" name=""/>
        <p:cNvGrpSpPr/>
        <p:nvPr/>
      </p:nvGrpSpPr>
      <p:grpSpPr>
        <a:xfrm>
          <a:off x="0" y="0"/>
          <a:ext cx="0" cy="0"/>
          <a:chOff x="0" y="0"/>
          <a:chExt cx="0" cy="0"/>
        </a:xfrm>
      </p:grpSpPr>
      <p:pic>
        <p:nvPicPr>
          <p:cNvPr id="14" name="Image 13" descr="fond_diapos.gif"/>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Espace réservé du texte 2"/>
          <p:cNvSpPr>
            <a:spLocks noGrp="1"/>
          </p:cNvSpPr>
          <p:nvPr>
            <p:ph type="body" idx="1"/>
          </p:nvPr>
        </p:nvSpPr>
        <p:spPr>
          <a:xfrm>
            <a:off x="457200" y="1600241"/>
            <a:ext cx="8229600" cy="4525963"/>
          </a:xfrm>
          <a:prstGeom prst="rect">
            <a:avLst/>
          </a:prstGeom>
        </p:spPr>
        <p:txBody>
          <a:bodyPr vert="horz" lIns="90989" tIns="45497" rIns="90989" bIns="45497" rtlCol="0">
            <a:no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titre 9"/>
          <p:cNvSpPr>
            <a:spLocks noGrp="1"/>
          </p:cNvSpPr>
          <p:nvPr>
            <p:ph type="title"/>
          </p:nvPr>
        </p:nvSpPr>
        <p:spPr>
          <a:xfrm>
            <a:off x="457200" y="774701"/>
            <a:ext cx="8229600" cy="642938"/>
          </a:xfrm>
          <a:prstGeom prst="rect">
            <a:avLst/>
          </a:prstGeom>
        </p:spPr>
        <p:txBody>
          <a:bodyPr vert="horz" lIns="90989" tIns="45497" rIns="90989" bIns="45497" rtlCol="0" anchor="ctr">
            <a:normAutofit/>
          </a:bodyPr>
          <a:lstStyle/>
          <a:p>
            <a:r>
              <a:rPr lang="fr-FR" dirty="0" smtClean="0"/>
              <a:t>Cliquez et modifiez le titre</a:t>
            </a:r>
            <a:endParaRPr lang="fr-FR" dirty="0"/>
          </a:p>
        </p:txBody>
      </p:sp>
      <p:sp>
        <p:nvSpPr>
          <p:cNvPr id="11" name="Espace réservé de la date 10"/>
          <p:cNvSpPr>
            <a:spLocks noGrp="1"/>
          </p:cNvSpPr>
          <p:nvPr>
            <p:ph type="dt" sz="half" idx="2"/>
          </p:nvPr>
        </p:nvSpPr>
        <p:spPr>
          <a:xfrm>
            <a:off x="7429499" y="309572"/>
            <a:ext cx="1104902" cy="261937"/>
          </a:xfrm>
          <a:prstGeom prst="rect">
            <a:avLst/>
          </a:prstGeom>
        </p:spPr>
        <p:txBody>
          <a:bodyPr vert="horz" lIns="90989" tIns="45497" rIns="90989" bIns="45497" rtlCol="0" anchor="ctr"/>
          <a:lstStyle>
            <a:lvl1pPr algn="ctr">
              <a:defRPr sz="1000">
                <a:solidFill>
                  <a:srgbClr val="AFB1A5"/>
                </a:solidFill>
                <a:latin typeface="Verdana"/>
                <a:cs typeface="Verdana"/>
              </a:defRPr>
            </a:lvl1pPr>
          </a:lstStyle>
          <a:p>
            <a:pPr defTabSz="454944"/>
            <a:fld id="{EE261B00-3D3F-2A4E-88F3-CB6ABDAF9A4E}" type="datetime1">
              <a:rPr lang="fr-FR" smtClean="0"/>
              <a:pPr defTabSz="454944"/>
              <a:t>18/04/2014</a:t>
            </a:fld>
            <a:endParaRPr lang="fr-FR" dirty="0"/>
          </a:p>
        </p:txBody>
      </p:sp>
      <p:sp>
        <p:nvSpPr>
          <p:cNvPr id="12" name="Espace réservé du pied de page 11"/>
          <p:cNvSpPr>
            <a:spLocks noGrp="1"/>
          </p:cNvSpPr>
          <p:nvPr>
            <p:ph type="ftr" sz="quarter" idx="3"/>
          </p:nvPr>
        </p:nvSpPr>
        <p:spPr>
          <a:xfrm>
            <a:off x="3238500" y="7"/>
            <a:ext cx="2781300" cy="504825"/>
          </a:xfrm>
          <a:prstGeom prst="rect">
            <a:avLst/>
          </a:prstGeom>
        </p:spPr>
        <p:txBody>
          <a:bodyPr vert="horz" lIns="90989" tIns="45497" rIns="90989" bIns="45497" rtlCol="0" anchor="ctr"/>
          <a:lstStyle>
            <a:lvl1pPr algn="l">
              <a:defRPr sz="1000" b="1">
                <a:solidFill>
                  <a:schemeClr val="bg1"/>
                </a:solidFill>
                <a:latin typeface="Verdana"/>
                <a:cs typeface="Verdana"/>
              </a:defRPr>
            </a:lvl1pPr>
          </a:lstStyle>
          <a:p>
            <a:pPr defTabSz="454944"/>
            <a:r>
              <a:rPr lang="fr-FR" smtClean="0">
                <a:solidFill>
                  <a:prstClr val="white"/>
                </a:solidFill>
              </a:rPr>
              <a:t>Titre de la Présentation &gt; Titre de la partie</a:t>
            </a:r>
            <a:endParaRPr lang="fr-FR" dirty="0">
              <a:solidFill>
                <a:prstClr val="white"/>
              </a:solidFill>
            </a:endParaRPr>
          </a:p>
        </p:txBody>
      </p:sp>
      <p:sp>
        <p:nvSpPr>
          <p:cNvPr id="13" name="Espace réservé du numéro de diapositive 12"/>
          <p:cNvSpPr>
            <a:spLocks noGrp="1"/>
          </p:cNvSpPr>
          <p:nvPr>
            <p:ph type="sldNum" sz="quarter" idx="4"/>
          </p:nvPr>
        </p:nvSpPr>
        <p:spPr>
          <a:xfrm>
            <a:off x="8534401" y="309572"/>
            <a:ext cx="454556" cy="261937"/>
          </a:xfrm>
          <a:prstGeom prst="rect">
            <a:avLst/>
          </a:prstGeom>
        </p:spPr>
        <p:txBody>
          <a:bodyPr vert="horz" lIns="90989" tIns="45497" rIns="90989" bIns="45497" rtlCol="0" anchor="ctr"/>
          <a:lstStyle>
            <a:lvl1pPr algn="r">
              <a:defRPr sz="1000" b="1">
                <a:solidFill>
                  <a:srgbClr val="AFB1A5"/>
                </a:solidFill>
                <a:latin typeface="Verdana"/>
                <a:cs typeface="Verdana"/>
              </a:defRPr>
            </a:lvl1pPr>
          </a:lstStyle>
          <a:p>
            <a:pPr defTabSz="454944"/>
            <a:fld id="{93463C0C-1AA8-7B47-8CA8-BFBFDC78ABA1}" type="slidenum">
              <a:rPr lang="fr-FR" smtClean="0"/>
              <a:pPr defTabSz="454944"/>
              <a:t>‹N°›</a:t>
            </a:fld>
            <a:endParaRPr lang="fr-FR" dirty="0"/>
          </a:p>
        </p:txBody>
      </p:sp>
    </p:spTree>
    <p:extLst>
      <p:ext uri="{BB962C8B-B14F-4D97-AF65-F5344CB8AC3E}">
        <p14:creationId xmlns:p14="http://schemas.microsoft.com/office/powerpoint/2010/main" val="1358928391"/>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 id="2147484174" r:id="rId6"/>
    <p:sldLayoutId id="2147484175" r:id="rId7"/>
    <p:sldLayoutId id="2147484176" r:id="rId8"/>
    <p:sldLayoutId id="2147484177" r:id="rId9"/>
    <p:sldLayoutId id="2147484178" r:id="rId10"/>
    <p:sldLayoutId id="2147484179" r:id="rId11"/>
    <p:sldLayoutId id="2147484180" r:id="rId12"/>
  </p:sldLayoutIdLst>
  <mc:AlternateContent xmlns:mc="http://schemas.openxmlformats.org/markup-compatibility/2006">
    <mc:Choice xmlns:p14="http://schemas.microsoft.com/office/powerpoint/2010/main" Requires="p14">
      <p:transition p14:dur="0"/>
    </mc:Choice>
    <mc:Fallback>
      <p:transition/>
    </mc:Fallback>
  </mc:AlternateContent>
  <p:hf hdr="0"/>
  <p:txStyles>
    <p:titleStyle>
      <a:lvl1pPr algn="l" defTabSz="454944" rtl="0" eaLnBrk="1" latinLnBrk="0" hangingPunct="1">
        <a:spcBef>
          <a:spcPct val="0"/>
        </a:spcBef>
        <a:buNone/>
        <a:defRPr sz="2600" b="1" i="0" kern="1200">
          <a:solidFill>
            <a:srgbClr val="2663B4"/>
          </a:solidFill>
          <a:latin typeface="Verdana"/>
          <a:ea typeface="+mj-ea"/>
          <a:cs typeface="Verdana"/>
        </a:defRPr>
      </a:lvl1pPr>
    </p:titleStyle>
    <p:bodyStyle>
      <a:lvl1pPr marL="0" indent="0" algn="l" defTabSz="454944" rtl="0" eaLnBrk="1" latinLnBrk="0" hangingPunct="1">
        <a:spcBef>
          <a:spcPct val="20000"/>
        </a:spcBef>
        <a:buFont typeface="Arial"/>
        <a:buNone/>
        <a:defRPr sz="1400" b="1" i="0" kern="1200" normalizeH="0">
          <a:solidFill>
            <a:schemeClr val="tx1"/>
          </a:solidFill>
          <a:latin typeface="Verdana"/>
          <a:ea typeface="+mn-ea"/>
          <a:cs typeface="Verdana"/>
        </a:defRPr>
      </a:lvl1pPr>
      <a:lvl2pPr marL="909891" indent="-454944" algn="l" defTabSz="454944" rtl="0" eaLnBrk="1" latinLnBrk="0" hangingPunct="1">
        <a:spcBef>
          <a:spcPct val="20000"/>
        </a:spcBef>
        <a:buClr>
          <a:srgbClr val="AFB1A5"/>
        </a:buClr>
        <a:buSzPct val="80000"/>
        <a:buFont typeface="+mj-ea"/>
        <a:buAutoNum type="circleNumDbPlain"/>
        <a:defRPr sz="1400" b="0" i="0" kern="1200" normalizeH="0">
          <a:solidFill>
            <a:schemeClr val="tx1"/>
          </a:solidFill>
          <a:latin typeface="Verdana"/>
          <a:ea typeface="+mn-ea"/>
          <a:cs typeface="Verdana"/>
        </a:defRPr>
      </a:lvl2pPr>
      <a:lvl3pPr marL="1194232" indent="-284339" algn="l" defTabSz="454944" rtl="0" eaLnBrk="1" latinLnBrk="0" hangingPunct="1">
        <a:spcBef>
          <a:spcPct val="20000"/>
        </a:spcBef>
        <a:buClr>
          <a:srgbClr val="AFB1A5"/>
        </a:buClr>
        <a:buFont typeface="Wingdings" charset="2"/>
        <a:buChar char=""/>
        <a:defRPr sz="1400" b="0" i="0" kern="1200" normalizeH="0">
          <a:solidFill>
            <a:schemeClr val="tx1"/>
          </a:solidFill>
          <a:latin typeface="Verdana"/>
          <a:ea typeface="+mn-ea"/>
          <a:cs typeface="Verdana"/>
        </a:defRPr>
      </a:lvl3pPr>
      <a:lvl4pPr marL="1592309" indent="-227477" algn="l" defTabSz="454944" rtl="0" eaLnBrk="1" latinLnBrk="0" hangingPunct="1">
        <a:spcBef>
          <a:spcPct val="20000"/>
        </a:spcBef>
        <a:buClr>
          <a:srgbClr val="AFB1A5"/>
        </a:buClr>
        <a:buSzPct val="130000"/>
        <a:buFont typeface="Arial"/>
        <a:buChar char="•"/>
        <a:defRPr sz="1400" b="0" i="0" kern="1200" normalizeH="0">
          <a:solidFill>
            <a:schemeClr val="tx1"/>
          </a:solidFill>
          <a:latin typeface="Verdana"/>
          <a:ea typeface="+mn-ea"/>
          <a:cs typeface="Verdana"/>
        </a:defRPr>
      </a:lvl4pPr>
      <a:lvl5pPr marL="2047252" indent="-227477" algn="l" defTabSz="454944" rtl="0" eaLnBrk="1" latinLnBrk="0" hangingPunct="1">
        <a:spcBef>
          <a:spcPct val="20000"/>
        </a:spcBef>
        <a:buClr>
          <a:srgbClr val="AFB1A5"/>
        </a:buClr>
        <a:buFont typeface="Arial"/>
        <a:buChar char="»"/>
        <a:defRPr sz="1400" b="0" i="0" kern="1200" normalizeH="0">
          <a:solidFill>
            <a:schemeClr val="tx1"/>
          </a:solidFill>
          <a:latin typeface="Verdana"/>
          <a:ea typeface="+mn-ea"/>
          <a:cs typeface="Verdana"/>
        </a:defRPr>
      </a:lvl5pPr>
      <a:lvl6pPr marL="2502198" indent="-227477" algn="l" defTabSz="454944" rtl="0" eaLnBrk="1" latinLnBrk="0" hangingPunct="1">
        <a:spcBef>
          <a:spcPct val="20000"/>
        </a:spcBef>
        <a:buFont typeface="Arial"/>
        <a:buChar char="•"/>
        <a:defRPr sz="2000" kern="1200">
          <a:solidFill>
            <a:schemeClr val="tx1"/>
          </a:solidFill>
          <a:latin typeface="+mn-lt"/>
          <a:ea typeface="+mn-ea"/>
          <a:cs typeface="+mn-cs"/>
        </a:defRPr>
      </a:lvl6pPr>
      <a:lvl7pPr marL="2957143" indent="-227477" algn="l" defTabSz="454944" rtl="0" eaLnBrk="1" latinLnBrk="0" hangingPunct="1">
        <a:spcBef>
          <a:spcPct val="20000"/>
        </a:spcBef>
        <a:buFont typeface="Arial"/>
        <a:buChar char="•"/>
        <a:defRPr sz="2000" kern="1200">
          <a:solidFill>
            <a:schemeClr val="tx1"/>
          </a:solidFill>
          <a:latin typeface="+mn-lt"/>
          <a:ea typeface="+mn-ea"/>
          <a:cs typeface="+mn-cs"/>
        </a:defRPr>
      </a:lvl7pPr>
      <a:lvl8pPr marL="3412083" indent="-227477" algn="l" defTabSz="454944" rtl="0" eaLnBrk="1" latinLnBrk="0" hangingPunct="1">
        <a:spcBef>
          <a:spcPct val="20000"/>
        </a:spcBef>
        <a:buFont typeface="Arial"/>
        <a:buChar char="•"/>
        <a:defRPr sz="2000" kern="1200">
          <a:solidFill>
            <a:schemeClr val="tx1"/>
          </a:solidFill>
          <a:latin typeface="+mn-lt"/>
          <a:ea typeface="+mn-ea"/>
          <a:cs typeface="+mn-cs"/>
        </a:defRPr>
      </a:lvl8pPr>
      <a:lvl9pPr marL="3867032" indent="-227477" algn="l" defTabSz="45494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4944" rtl="0" eaLnBrk="1" latinLnBrk="0" hangingPunct="1">
        <a:defRPr sz="1800" kern="1200">
          <a:solidFill>
            <a:schemeClr val="tx1"/>
          </a:solidFill>
          <a:latin typeface="+mn-lt"/>
          <a:ea typeface="+mn-ea"/>
          <a:cs typeface="+mn-cs"/>
        </a:defRPr>
      </a:lvl1pPr>
      <a:lvl2pPr marL="454944" algn="l" defTabSz="454944" rtl="0" eaLnBrk="1" latinLnBrk="0" hangingPunct="1">
        <a:defRPr sz="1800" kern="1200">
          <a:solidFill>
            <a:schemeClr val="tx1"/>
          </a:solidFill>
          <a:latin typeface="+mn-lt"/>
          <a:ea typeface="+mn-ea"/>
          <a:cs typeface="+mn-cs"/>
        </a:defRPr>
      </a:lvl2pPr>
      <a:lvl3pPr marL="909891" algn="l" defTabSz="454944" rtl="0" eaLnBrk="1" latinLnBrk="0" hangingPunct="1">
        <a:defRPr sz="1800" kern="1200">
          <a:solidFill>
            <a:schemeClr val="tx1"/>
          </a:solidFill>
          <a:latin typeface="+mn-lt"/>
          <a:ea typeface="+mn-ea"/>
          <a:cs typeface="+mn-cs"/>
        </a:defRPr>
      </a:lvl3pPr>
      <a:lvl4pPr marL="1364836" algn="l" defTabSz="454944" rtl="0" eaLnBrk="1" latinLnBrk="0" hangingPunct="1">
        <a:defRPr sz="1800" kern="1200">
          <a:solidFill>
            <a:schemeClr val="tx1"/>
          </a:solidFill>
          <a:latin typeface="+mn-lt"/>
          <a:ea typeface="+mn-ea"/>
          <a:cs typeface="+mn-cs"/>
        </a:defRPr>
      </a:lvl4pPr>
      <a:lvl5pPr marL="1819780" algn="l" defTabSz="454944" rtl="0" eaLnBrk="1" latinLnBrk="0" hangingPunct="1">
        <a:defRPr sz="1800" kern="1200">
          <a:solidFill>
            <a:schemeClr val="tx1"/>
          </a:solidFill>
          <a:latin typeface="+mn-lt"/>
          <a:ea typeface="+mn-ea"/>
          <a:cs typeface="+mn-cs"/>
        </a:defRPr>
      </a:lvl5pPr>
      <a:lvl6pPr marL="2274721" algn="l" defTabSz="454944" rtl="0" eaLnBrk="1" latinLnBrk="0" hangingPunct="1">
        <a:defRPr sz="1800" kern="1200">
          <a:solidFill>
            <a:schemeClr val="tx1"/>
          </a:solidFill>
          <a:latin typeface="+mn-lt"/>
          <a:ea typeface="+mn-ea"/>
          <a:cs typeface="+mn-cs"/>
        </a:defRPr>
      </a:lvl6pPr>
      <a:lvl7pPr marL="2729668" algn="l" defTabSz="454944" rtl="0" eaLnBrk="1" latinLnBrk="0" hangingPunct="1">
        <a:defRPr sz="1800" kern="1200">
          <a:solidFill>
            <a:schemeClr val="tx1"/>
          </a:solidFill>
          <a:latin typeface="+mn-lt"/>
          <a:ea typeface="+mn-ea"/>
          <a:cs typeface="+mn-cs"/>
        </a:defRPr>
      </a:lvl7pPr>
      <a:lvl8pPr marL="3184614" algn="l" defTabSz="454944" rtl="0" eaLnBrk="1" latinLnBrk="0" hangingPunct="1">
        <a:defRPr sz="1800" kern="1200">
          <a:solidFill>
            <a:schemeClr val="tx1"/>
          </a:solidFill>
          <a:latin typeface="+mn-lt"/>
          <a:ea typeface="+mn-ea"/>
          <a:cs typeface="+mn-cs"/>
        </a:defRPr>
      </a:lvl8pPr>
      <a:lvl9pPr marL="3639563" algn="l" defTabSz="454944"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stretch>
            <a:fillRect/>
          </a:stretch>
        </a:blipFill>
        <a:effectLst/>
      </p:bgPr>
    </p:bg>
    <p:spTree>
      <p:nvGrpSpPr>
        <p:cNvPr id="1" name=""/>
        <p:cNvGrpSpPr/>
        <p:nvPr/>
      </p:nvGrpSpPr>
      <p:grpSpPr>
        <a:xfrm>
          <a:off x="0" y="0"/>
          <a:ext cx="0" cy="0"/>
          <a:chOff x="0" y="0"/>
          <a:chExt cx="0" cy="0"/>
        </a:xfrm>
      </p:grpSpPr>
      <p:pic>
        <p:nvPicPr>
          <p:cNvPr id="14" name="Image 13" descr="fond_diapos.gif"/>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Espace réservé du texte 2"/>
          <p:cNvSpPr>
            <a:spLocks noGrp="1"/>
          </p:cNvSpPr>
          <p:nvPr>
            <p:ph type="body" idx="1"/>
          </p:nvPr>
        </p:nvSpPr>
        <p:spPr>
          <a:xfrm>
            <a:off x="457200" y="1600241"/>
            <a:ext cx="8229600" cy="4525963"/>
          </a:xfrm>
          <a:prstGeom prst="rect">
            <a:avLst/>
          </a:prstGeom>
        </p:spPr>
        <p:txBody>
          <a:bodyPr vert="horz" lIns="90989" tIns="45497" rIns="90989" bIns="45497" rtlCol="0">
            <a:no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titre 9"/>
          <p:cNvSpPr>
            <a:spLocks noGrp="1"/>
          </p:cNvSpPr>
          <p:nvPr>
            <p:ph type="title"/>
          </p:nvPr>
        </p:nvSpPr>
        <p:spPr>
          <a:xfrm>
            <a:off x="457200" y="774701"/>
            <a:ext cx="8229600" cy="642938"/>
          </a:xfrm>
          <a:prstGeom prst="rect">
            <a:avLst/>
          </a:prstGeom>
        </p:spPr>
        <p:txBody>
          <a:bodyPr vert="horz" lIns="90989" tIns="45497" rIns="90989" bIns="45497" rtlCol="0" anchor="ctr">
            <a:normAutofit/>
          </a:bodyPr>
          <a:lstStyle/>
          <a:p>
            <a:r>
              <a:rPr lang="fr-FR" dirty="0" smtClean="0"/>
              <a:t>Cliquez et modifiez le titre</a:t>
            </a:r>
            <a:endParaRPr lang="fr-FR" dirty="0"/>
          </a:p>
        </p:txBody>
      </p:sp>
      <p:sp>
        <p:nvSpPr>
          <p:cNvPr id="11" name="Espace réservé de la date 10"/>
          <p:cNvSpPr>
            <a:spLocks noGrp="1"/>
          </p:cNvSpPr>
          <p:nvPr>
            <p:ph type="dt" sz="half" idx="2"/>
          </p:nvPr>
        </p:nvSpPr>
        <p:spPr>
          <a:xfrm>
            <a:off x="7429499" y="309572"/>
            <a:ext cx="1104902" cy="261937"/>
          </a:xfrm>
          <a:prstGeom prst="rect">
            <a:avLst/>
          </a:prstGeom>
        </p:spPr>
        <p:txBody>
          <a:bodyPr vert="horz" lIns="90989" tIns="45497" rIns="90989" bIns="45497" rtlCol="0" anchor="ctr"/>
          <a:lstStyle>
            <a:lvl1pPr algn="ctr">
              <a:defRPr sz="1000">
                <a:solidFill>
                  <a:srgbClr val="AFB1A5"/>
                </a:solidFill>
                <a:latin typeface="Verdana"/>
                <a:cs typeface="Verdana"/>
              </a:defRPr>
            </a:lvl1pPr>
          </a:lstStyle>
          <a:p>
            <a:pPr defTabSz="454944"/>
            <a:fld id="{EE261B00-3D3F-2A4E-88F3-CB6ABDAF9A4E}" type="datetime1">
              <a:rPr lang="fr-FR" smtClean="0"/>
              <a:pPr defTabSz="454944"/>
              <a:t>18/04/2014</a:t>
            </a:fld>
            <a:endParaRPr lang="fr-FR" dirty="0"/>
          </a:p>
        </p:txBody>
      </p:sp>
      <p:sp>
        <p:nvSpPr>
          <p:cNvPr id="12" name="Espace réservé du pied de page 11"/>
          <p:cNvSpPr>
            <a:spLocks noGrp="1"/>
          </p:cNvSpPr>
          <p:nvPr>
            <p:ph type="ftr" sz="quarter" idx="3"/>
          </p:nvPr>
        </p:nvSpPr>
        <p:spPr>
          <a:xfrm>
            <a:off x="3238500" y="7"/>
            <a:ext cx="2781300" cy="504825"/>
          </a:xfrm>
          <a:prstGeom prst="rect">
            <a:avLst/>
          </a:prstGeom>
        </p:spPr>
        <p:txBody>
          <a:bodyPr vert="horz" lIns="90989" tIns="45497" rIns="90989" bIns="45497" rtlCol="0" anchor="ctr"/>
          <a:lstStyle>
            <a:lvl1pPr algn="l">
              <a:defRPr sz="1000" b="1">
                <a:solidFill>
                  <a:schemeClr val="bg1"/>
                </a:solidFill>
                <a:latin typeface="Verdana"/>
                <a:cs typeface="Verdana"/>
              </a:defRPr>
            </a:lvl1pPr>
          </a:lstStyle>
          <a:p>
            <a:pPr defTabSz="454944"/>
            <a:r>
              <a:rPr lang="fr-FR" smtClean="0">
                <a:solidFill>
                  <a:prstClr val="white"/>
                </a:solidFill>
              </a:rPr>
              <a:t>Titre de la Présentation &gt; Titre de la partie</a:t>
            </a:r>
            <a:endParaRPr lang="fr-FR" dirty="0">
              <a:solidFill>
                <a:prstClr val="white"/>
              </a:solidFill>
            </a:endParaRPr>
          </a:p>
        </p:txBody>
      </p:sp>
      <p:sp>
        <p:nvSpPr>
          <p:cNvPr id="13" name="Espace réservé du numéro de diapositive 12"/>
          <p:cNvSpPr>
            <a:spLocks noGrp="1"/>
          </p:cNvSpPr>
          <p:nvPr>
            <p:ph type="sldNum" sz="quarter" idx="4"/>
          </p:nvPr>
        </p:nvSpPr>
        <p:spPr>
          <a:xfrm>
            <a:off x="8534401" y="309572"/>
            <a:ext cx="454556" cy="261937"/>
          </a:xfrm>
          <a:prstGeom prst="rect">
            <a:avLst/>
          </a:prstGeom>
        </p:spPr>
        <p:txBody>
          <a:bodyPr vert="horz" lIns="90989" tIns="45497" rIns="90989" bIns="45497" rtlCol="0" anchor="ctr"/>
          <a:lstStyle>
            <a:lvl1pPr algn="r">
              <a:defRPr sz="1000" b="1">
                <a:solidFill>
                  <a:srgbClr val="AFB1A5"/>
                </a:solidFill>
                <a:latin typeface="Verdana"/>
                <a:cs typeface="Verdana"/>
              </a:defRPr>
            </a:lvl1pPr>
          </a:lstStyle>
          <a:p>
            <a:pPr defTabSz="454944"/>
            <a:fld id="{93463C0C-1AA8-7B47-8CA8-BFBFDC78ABA1}" type="slidenum">
              <a:rPr lang="fr-FR" smtClean="0"/>
              <a:pPr defTabSz="454944"/>
              <a:t>‹N°›</a:t>
            </a:fld>
            <a:endParaRPr lang="fr-FR" dirty="0"/>
          </a:p>
        </p:txBody>
      </p:sp>
    </p:spTree>
    <p:extLst>
      <p:ext uri="{BB962C8B-B14F-4D97-AF65-F5344CB8AC3E}">
        <p14:creationId xmlns:p14="http://schemas.microsoft.com/office/powerpoint/2010/main" val="3440552867"/>
      </p:ext>
    </p:extLst>
  </p:cSld>
  <p:clrMap bg1="lt1" tx1="dk1" bg2="lt2" tx2="dk2" accent1="accent1" accent2="accent2" accent3="accent3" accent4="accent4" accent5="accent5" accent6="accent6" hlink="hlink" folHlink="folHlink"/>
  <p:sldLayoutIdLst>
    <p:sldLayoutId id="2147484182" r:id="rId1"/>
    <p:sldLayoutId id="2147484183" r:id="rId2"/>
    <p:sldLayoutId id="2147484184" r:id="rId3"/>
    <p:sldLayoutId id="2147484185" r:id="rId4"/>
    <p:sldLayoutId id="2147484186" r:id="rId5"/>
    <p:sldLayoutId id="2147484187" r:id="rId6"/>
    <p:sldLayoutId id="2147484188" r:id="rId7"/>
    <p:sldLayoutId id="2147484189" r:id="rId8"/>
    <p:sldLayoutId id="2147484190" r:id="rId9"/>
    <p:sldLayoutId id="2147484191" r:id="rId10"/>
    <p:sldLayoutId id="2147484192" r:id="rId11"/>
    <p:sldLayoutId id="2147484193" r:id="rId12"/>
  </p:sldLayoutIdLst>
  <mc:AlternateContent xmlns:mc="http://schemas.openxmlformats.org/markup-compatibility/2006">
    <mc:Choice xmlns:p14="http://schemas.microsoft.com/office/powerpoint/2010/main" Requires="p14">
      <p:transition p14:dur="0"/>
    </mc:Choice>
    <mc:Fallback>
      <p:transition/>
    </mc:Fallback>
  </mc:AlternateContent>
  <p:hf hdr="0"/>
  <p:txStyles>
    <p:titleStyle>
      <a:lvl1pPr algn="l" defTabSz="454944" rtl="0" eaLnBrk="1" latinLnBrk="0" hangingPunct="1">
        <a:spcBef>
          <a:spcPct val="0"/>
        </a:spcBef>
        <a:buNone/>
        <a:defRPr sz="2600" b="1" i="0" kern="1200">
          <a:solidFill>
            <a:srgbClr val="2663B4"/>
          </a:solidFill>
          <a:latin typeface="Verdana"/>
          <a:ea typeface="+mj-ea"/>
          <a:cs typeface="Verdana"/>
        </a:defRPr>
      </a:lvl1pPr>
    </p:titleStyle>
    <p:bodyStyle>
      <a:lvl1pPr marL="0" indent="0" algn="l" defTabSz="454944" rtl="0" eaLnBrk="1" latinLnBrk="0" hangingPunct="1">
        <a:spcBef>
          <a:spcPct val="20000"/>
        </a:spcBef>
        <a:buFont typeface="Arial"/>
        <a:buNone/>
        <a:defRPr sz="1400" b="1" i="0" kern="1200" normalizeH="0">
          <a:solidFill>
            <a:schemeClr val="tx1"/>
          </a:solidFill>
          <a:latin typeface="Verdana"/>
          <a:ea typeface="+mn-ea"/>
          <a:cs typeface="Verdana"/>
        </a:defRPr>
      </a:lvl1pPr>
      <a:lvl2pPr marL="909891" indent="-454944" algn="l" defTabSz="454944" rtl="0" eaLnBrk="1" latinLnBrk="0" hangingPunct="1">
        <a:spcBef>
          <a:spcPct val="20000"/>
        </a:spcBef>
        <a:buClr>
          <a:srgbClr val="AFB1A5"/>
        </a:buClr>
        <a:buSzPct val="80000"/>
        <a:buFont typeface="+mj-ea"/>
        <a:buAutoNum type="circleNumDbPlain"/>
        <a:defRPr sz="1400" b="0" i="0" kern="1200" normalizeH="0">
          <a:solidFill>
            <a:schemeClr val="tx1"/>
          </a:solidFill>
          <a:latin typeface="Verdana"/>
          <a:ea typeface="+mn-ea"/>
          <a:cs typeface="Verdana"/>
        </a:defRPr>
      </a:lvl2pPr>
      <a:lvl3pPr marL="1194232" indent="-284339" algn="l" defTabSz="454944" rtl="0" eaLnBrk="1" latinLnBrk="0" hangingPunct="1">
        <a:spcBef>
          <a:spcPct val="20000"/>
        </a:spcBef>
        <a:buClr>
          <a:srgbClr val="AFB1A5"/>
        </a:buClr>
        <a:buFont typeface="Wingdings" charset="2"/>
        <a:buChar char=""/>
        <a:defRPr sz="1400" b="0" i="0" kern="1200" normalizeH="0">
          <a:solidFill>
            <a:schemeClr val="tx1"/>
          </a:solidFill>
          <a:latin typeface="Verdana"/>
          <a:ea typeface="+mn-ea"/>
          <a:cs typeface="Verdana"/>
        </a:defRPr>
      </a:lvl3pPr>
      <a:lvl4pPr marL="1592309" indent="-227477" algn="l" defTabSz="454944" rtl="0" eaLnBrk="1" latinLnBrk="0" hangingPunct="1">
        <a:spcBef>
          <a:spcPct val="20000"/>
        </a:spcBef>
        <a:buClr>
          <a:srgbClr val="AFB1A5"/>
        </a:buClr>
        <a:buSzPct val="130000"/>
        <a:buFont typeface="Arial"/>
        <a:buChar char="•"/>
        <a:defRPr sz="1400" b="0" i="0" kern="1200" normalizeH="0">
          <a:solidFill>
            <a:schemeClr val="tx1"/>
          </a:solidFill>
          <a:latin typeface="Verdana"/>
          <a:ea typeface="+mn-ea"/>
          <a:cs typeface="Verdana"/>
        </a:defRPr>
      </a:lvl4pPr>
      <a:lvl5pPr marL="2047252" indent="-227477" algn="l" defTabSz="454944" rtl="0" eaLnBrk="1" latinLnBrk="0" hangingPunct="1">
        <a:spcBef>
          <a:spcPct val="20000"/>
        </a:spcBef>
        <a:buClr>
          <a:srgbClr val="AFB1A5"/>
        </a:buClr>
        <a:buFont typeface="Arial"/>
        <a:buChar char="»"/>
        <a:defRPr sz="1400" b="0" i="0" kern="1200" normalizeH="0">
          <a:solidFill>
            <a:schemeClr val="tx1"/>
          </a:solidFill>
          <a:latin typeface="Verdana"/>
          <a:ea typeface="+mn-ea"/>
          <a:cs typeface="Verdana"/>
        </a:defRPr>
      </a:lvl5pPr>
      <a:lvl6pPr marL="2502198" indent="-227477" algn="l" defTabSz="454944" rtl="0" eaLnBrk="1" latinLnBrk="0" hangingPunct="1">
        <a:spcBef>
          <a:spcPct val="20000"/>
        </a:spcBef>
        <a:buFont typeface="Arial"/>
        <a:buChar char="•"/>
        <a:defRPr sz="2000" kern="1200">
          <a:solidFill>
            <a:schemeClr val="tx1"/>
          </a:solidFill>
          <a:latin typeface="+mn-lt"/>
          <a:ea typeface="+mn-ea"/>
          <a:cs typeface="+mn-cs"/>
        </a:defRPr>
      </a:lvl6pPr>
      <a:lvl7pPr marL="2957143" indent="-227477" algn="l" defTabSz="454944" rtl="0" eaLnBrk="1" latinLnBrk="0" hangingPunct="1">
        <a:spcBef>
          <a:spcPct val="20000"/>
        </a:spcBef>
        <a:buFont typeface="Arial"/>
        <a:buChar char="•"/>
        <a:defRPr sz="2000" kern="1200">
          <a:solidFill>
            <a:schemeClr val="tx1"/>
          </a:solidFill>
          <a:latin typeface="+mn-lt"/>
          <a:ea typeface="+mn-ea"/>
          <a:cs typeface="+mn-cs"/>
        </a:defRPr>
      </a:lvl7pPr>
      <a:lvl8pPr marL="3412083" indent="-227477" algn="l" defTabSz="454944" rtl="0" eaLnBrk="1" latinLnBrk="0" hangingPunct="1">
        <a:spcBef>
          <a:spcPct val="20000"/>
        </a:spcBef>
        <a:buFont typeface="Arial"/>
        <a:buChar char="•"/>
        <a:defRPr sz="2000" kern="1200">
          <a:solidFill>
            <a:schemeClr val="tx1"/>
          </a:solidFill>
          <a:latin typeface="+mn-lt"/>
          <a:ea typeface="+mn-ea"/>
          <a:cs typeface="+mn-cs"/>
        </a:defRPr>
      </a:lvl8pPr>
      <a:lvl9pPr marL="3867032" indent="-227477" algn="l" defTabSz="45494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4944" rtl="0" eaLnBrk="1" latinLnBrk="0" hangingPunct="1">
        <a:defRPr sz="1800" kern="1200">
          <a:solidFill>
            <a:schemeClr val="tx1"/>
          </a:solidFill>
          <a:latin typeface="+mn-lt"/>
          <a:ea typeface="+mn-ea"/>
          <a:cs typeface="+mn-cs"/>
        </a:defRPr>
      </a:lvl1pPr>
      <a:lvl2pPr marL="454944" algn="l" defTabSz="454944" rtl="0" eaLnBrk="1" latinLnBrk="0" hangingPunct="1">
        <a:defRPr sz="1800" kern="1200">
          <a:solidFill>
            <a:schemeClr val="tx1"/>
          </a:solidFill>
          <a:latin typeface="+mn-lt"/>
          <a:ea typeface="+mn-ea"/>
          <a:cs typeface="+mn-cs"/>
        </a:defRPr>
      </a:lvl2pPr>
      <a:lvl3pPr marL="909891" algn="l" defTabSz="454944" rtl="0" eaLnBrk="1" latinLnBrk="0" hangingPunct="1">
        <a:defRPr sz="1800" kern="1200">
          <a:solidFill>
            <a:schemeClr val="tx1"/>
          </a:solidFill>
          <a:latin typeface="+mn-lt"/>
          <a:ea typeface="+mn-ea"/>
          <a:cs typeface="+mn-cs"/>
        </a:defRPr>
      </a:lvl3pPr>
      <a:lvl4pPr marL="1364836" algn="l" defTabSz="454944" rtl="0" eaLnBrk="1" latinLnBrk="0" hangingPunct="1">
        <a:defRPr sz="1800" kern="1200">
          <a:solidFill>
            <a:schemeClr val="tx1"/>
          </a:solidFill>
          <a:latin typeface="+mn-lt"/>
          <a:ea typeface="+mn-ea"/>
          <a:cs typeface="+mn-cs"/>
        </a:defRPr>
      </a:lvl4pPr>
      <a:lvl5pPr marL="1819780" algn="l" defTabSz="454944" rtl="0" eaLnBrk="1" latinLnBrk="0" hangingPunct="1">
        <a:defRPr sz="1800" kern="1200">
          <a:solidFill>
            <a:schemeClr val="tx1"/>
          </a:solidFill>
          <a:latin typeface="+mn-lt"/>
          <a:ea typeface="+mn-ea"/>
          <a:cs typeface="+mn-cs"/>
        </a:defRPr>
      </a:lvl5pPr>
      <a:lvl6pPr marL="2274721" algn="l" defTabSz="454944" rtl="0" eaLnBrk="1" latinLnBrk="0" hangingPunct="1">
        <a:defRPr sz="1800" kern="1200">
          <a:solidFill>
            <a:schemeClr val="tx1"/>
          </a:solidFill>
          <a:latin typeface="+mn-lt"/>
          <a:ea typeface="+mn-ea"/>
          <a:cs typeface="+mn-cs"/>
        </a:defRPr>
      </a:lvl6pPr>
      <a:lvl7pPr marL="2729668" algn="l" defTabSz="454944" rtl="0" eaLnBrk="1" latinLnBrk="0" hangingPunct="1">
        <a:defRPr sz="1800" kern="1200">
          <a:solidFill>
            <a:schemeClr val="tx1"/>
          </a:solidFill>
          <a:latin typeface="+mn-lt"/>
          <a:ea typeface="+mn-ea"/>
          <a:cs typeface="+mn-cs"/>
        </a:defRPr>
      </a:lvl7pPr>
      <a:lvl8pPr marL="3184614" algn="l" defTabSz="454944" rtl="0" eaLnBrk="1" latinLnBrk="0" hangingPunct="1">
        <a:defRPr sz="1800" kern="1200">
          <a:solidFill>
            <a:schemeClr val="tx1"/>
          </a:solidFill>
          <a:latin typeface="+mn-lt"/>
          <a:ea typeface="+mn-ea"/>
          <a:cs typeface="+mn-cs"/>
        </a:defRPr>
      </a:lvl8pPr>
      <a:lvl9pPr marL="3639563" algn="l" defTabSz="454944"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stretch>
            <a:fillRect/>
          </a:stretch>
        </a:blipFill>
        <a:effectLst/>
      </p:bgPr>
    </p:bg>
    <p:spTree>
      <p:nvGrpSpPr>
        <p:cNvPr id="1" name=""/>
        <p:cNvGrpSpPr/>
        <p:nvPr/>
      </p:nvGrpSpPr>
      <p:grpSpPr>
        <a:xfrm>
          <a:off x="0" y="0"/>
          <a:ext cx="0" cy="0"/>
          <a:chOff x="0" y="0"/>
          <a:chExt cx="0" cy="0"/>
        </a:xfrm>
      </p:grpSpPr>
      <p:pic>
        <p:nvPicPr>
          <p:cNvPr id="14" name="Image 13" descr="fond_diapos.gif"/>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Espace réservé du texte 2"/>
          <p:cNvSpPr>
            <a:spLocks noGrp="1"/>
          </p:cNvSpPr>
          <p:nvPr>
            <p:ph type="body" idx="1"/>
          </p:nvPr>
        </p:nvSpPr>
        <p:spPr>
          <a:xfrm>
            <a:off x="457200" y="1600241"/>
            <a:ext cx="8229600" cy="4525963"/>
          </a:xfrm>
          <a:prstGeom prst="rect">
            <a:avLst/>
          </a:prstGeom>
        </p:spPr>
        <p:txBody>
          <a:bodyPr vert="horz" lIns="90989" tIns="45497" rIns="90989" bIns="45497" rtlCol="0">
            <a:no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titre 9"/>
          <p:cNvSpPr>
            <a:spLocks noGrp="1"/>
          </p:cNvSpPr>
          <p:nvPr>
            <p:ph type="title"/>
          </p:nvPr>
        </p:nvSpPr>
        <p:spPr>
          <a:xfrm>
            <a:off x="457200" y="774701"/>
            <a:ext cx="8229600" cy="642938"/>
          </a:xfrm>
          <a:prstGeom prst="rect">
            <a:avLst/>
          </a:prstGeom>
        </p:spPr>
        <p:txBody>
          <a:bodyPr vert="horz" lIns="90989" tIns="45497" rIns="90989" bIns="45497" rtlCol="0" anchor="ctr">
            <a:normAutofit/>
          </a:bodyPr>
          <a:lstStyle/>
          <a:p>
            <a:r>
              <a:rPr lang="fr-FR" dirty="0" smtClean="0"/>
              <a:t>Cliquez et modifiez le titre</a:t>
            </a:r>
            <a:endParaRPr lang="fr-FR" dirty="0"/>
          </a:p>
        </p:txBody>
      </p:sp>
      <p:sp>
        <p:nvSpPr>
          <p:cNvPr id="11" name="Espace réservé de la date 10"/>
          <p:cNvSpPr>
            <a:spLocks noGrp="1"/>
          </p:cNvSpPr>
          <p:nvPr>
            <p:ph type="dt" sz="half" idx="2"/>
          </p:nvPr>
        </p:nvSpPr>
        <p:spPr>
          <a:xfrm>
            <a:off x="7429499" y="309572"/>
            <a:ext cx="1104902" cy="261937"/>
          </a:xfrm>
          <a:prstGeom prst="rect">
            <a:avLst/>
          </a:prstGeom>
        </p:spPr>
        <p:txBody>
          <a:bodyPr vert="horz" lIns="90989" tIns="45497" rIns="90989" bIns="45497" rtlCol="0" anchor="ctr"/>
          <a:lstStyle>
            <a:lvl1pPr algn="ctr">
              <a:defRPr sz="1000">
                <a:solidFill>
                  <a:srgbClr val="AFB1A5"/>
                </a:solidFill>
                <a:latin typeface="Verdana"/>
                <a:cs typeface="Verdana"/>
              </a:defRPr>
            </a:lvl1pPr>
          </a:lstStyle>
          <a:p>
            <a:pPr defTabSz="454944"/>
            <a:fld id="{EE261B00-3D3F-2A4E-88F3-CB6ABDAF9A4E}" type="datetime1">
              <a:rPr lang="fr-FR" smtClean="0"/>
              <a:pPr defTabSz="454944"/>
              <a:t>18/04/2014</a:t>
            </a:fld>
            <a:endParaRPr lang="fr-FR" dirty="0"/>
          </a:p>
        </p:txBody>
      </p:sp>
      <p:sp>
        <p:nvSpPr>
          <p:cNvPr id="12" name="Espace réservé du pied de page 11"/>
          <p:cNvSpPr>
            <a:spLocks noGrp="1"/>
          </p:cNvSpPr>
          <p:nvPr>
            <p:ph type="ftr" sz="quarter" idx="3"/>
          </p:nvPr>
        </p:nvSpPr>
        <p:spPr>
          <a:xfrm>
            <a:off x="3238500" y="7"/>
            <a:ext cx="2781300" cy="504825"/>
          </a:xfrm>
          <a:prstGeom prst="rect">
            <a:avLst/>
          </a:prstGeom>
        </p:spPr>
        <p:txBody>
          <a:bodyPr vert="horz" lIns="90989" tIns="45497" rIns="90989" bIns="45497" rtlCol="0" anchor="ctr"/>
          <a:lstStyle>
            <a:lvl1pPr algn="l">
              <a:defRPr sz="1000" b="1">
                <a:solidFill>
                  <a:schemeClr val="bg1"/>
                </a:solidFill>
                <a:latin typeface="Verdana"/>
                <a:cs typeface="Verdana"/>
              </a:defRPr>
            </a:lvl1pPr>
          </a:lstStyle>
          <a:p>
            <a:pPr defTabSz="454944"/>
            <a:r>
              <a:rPr lang="fr-FR" smtClean="0">
                <a:solidFill>
                  <a:prstClr val="white"/>
                </a:solidFill>
              </a:rPr>
              <a:t>Titre de la Présentation &gt; Titre de la partie</a:t>
            </a:r>
            <a:endParaRPr lang="fr-FR" dirty="0">
              <a:solidFill>
                <a:prstClr val="white"/>
              </a:solidFill>
            </a:endParaRPr>
          </a:p>
        </p:txBody>
      </p:sp>
      <p:sp>
        <p:nvSpPr>
          <p:cNvPr id="13" name="Espace réservé du numéro de diapositive 12"/>
          <p:cNvSpPr>
            <a:spLocks noGrp="1"/>
          </p:cNvSpPr>
          <p:nvPr>
            <p:ph type="sldNum" sz="quarter" idx="4"/>
          </p:nvPr>
        </p:nvSpPr>
        <p:spPr>
          <a:xfrm>
            <a:off x="8534401" y="309572"/>
            <a:ext cx="454556" cy="261937"/>
          </a:xfrm>
          <a:prstGeom prst="rect">
            <a:avLst/>
          </a:prstGeom>
        </p:spPr>
        <p:txBody>
          <a:bodyPr vert="horz" lIns="90989" tIns="45497" rIns="90989" bIns="45497" rtlCol="0" anchor="ctr"/>
          <a:lstStyle>
            <a:lvl1pPr algn="r">
              <a:defRPr sz="1000" b="1">
                <a:solidFill>
                  <a:srgbClr val="AFB1A5"/>
                </a:solidFill>
                <a:latin typeface="Verdana"/>
                <a:cs typeface="Verdana"/>
              </a:defRPr>
            </a:lvl1pPr>
          </a:lstStyle>
          <a:p>
            <a:pPr defTabSz="454944"/>
            <a:fld id="{93463C0C-1AA8-7B47-8CA8-BFBFDC78ABA1}" type="slidenum">
              <a:rPr lang="fr-FR" smtClean="0"/>
              <a:pPr defTabSz="454944"/>
              <a:t>‹N°›</a:t>
            </a:fld>
            <a:endParaRPr lang="fr-FR" dirty="0"/>
          </a:p>
        </p:txBody>
      </p:sp>
    </p:spTree>
    <p:extLst>
      <p:ext uri="{BB962C8B-B14F-4D97-AF65-F5344CB8AC3E}">
        <p14:creationId xmlns:p14="http://schemas.microsoft.com/office/powerpoint/2010/main" val="4219889098"/>
      </p:ext>
    </p:extLst>
  </p:cSld>
  <p:clrMap bg1="lt1" tx1="dk1" bg2="lt2" tx2="dk2" accent1="accent1" accent2="accent2" accent3="accent3" accent4="accent4" accent5="accent5" accent6="accent6" hlink="hlink" folHlink="folHlink"/>
  <p:sldLayoutIdLst>
    <p:sldLayoutId id="2147484195" r:id="rId1"/>
    <p:sldLayoutId id="2147484196" r:id="rId2"/>
    <p:sldLayoutId id="2147484197" r:id="rId3"/>
    <p:sldLayoutId id="2147484198" r:id="rId4"/>
    <p:sldLayoutId id="2147484199" r:id="rId5"/>
    <p:sldLayoutId id="2147484200" r:id="rId6"/>
    <p:sldLayoutId id="2147484201" r:id="rId7"/>
    <p:sldLayoutId id="2147484202" r:id="rId8"/>
    <p:sldLayoutId id="2147484203" r:id="rId9"/>
    <p:sldLayoutId id="2147484204" r:id="rId10"/>
    <p:sldLayoutId id="2147484205" r:id="rId11"/>
    <p:sldLayoutId id="2147484206" r:id="rId12"/>
  </p:sldLayoutIdLst>
  <mc:AlternateContent xmlns:mc="http://schemas.openxmlformats.org/markup-compatibility/2006">
    <mc:Choice xmlns:p14="http://schemas.microsoft.com/office/powerpoint/2010/main" Requires="p14">
      <p:transition p14:dur="0"/>
    </mc:Choice>
    <mc:Fallback>
      <p:transition/>
    </mc:Fallback>
  </mc:AlternateContent>
  <p:hf hdr="0"/>
  <p:txStyles>
    <p:titleStyle>
      <a:lvl1pPr algn="l" defTabSz="454944" rtl="0" eaLnBrk="1" latinLnBrk="0" hangingPunct="1">
        <a:spcBef>
          <a:spcPct val="0"/>
        </a:spcBef>
        <a:buNone/>
        <a:defRPr sz="2600" b="1" i="0" kern="1200">
          <a:solidFill>
            <a:srgbClr val="2663B4"/>
          </a:solidFill>
          <a:latin typeface="Verdana"/>
          <a:ea typeface="+mj-ea"/>
          <a:cs typeface="Verdana"/>
        </a:defRPr>
      </a:lvl1pPr>
    </p:titleStyle>
    <p:bodyStyle>
      <a:lvl1pPr marL="0" indent="0" algn="l" defTabSz="454944" rtl="0" eaLnBrk="1" latinLnBrk="0" hangingPunct="1">
        <a:spcBef>
          <a:spcPct val="20000"/>
        </a:spcBef>
        <a:buFont typeface="Arial"/>
        <a:buNone/>
        <a:defRPr sz="1400" b="1" i="0" kern="1200" normalizeH="0">
          <a:solidFill>
            <a:schemeClr val="tx1"/>
          </a:solidFill>
          <a:latin typeface="Verdana"/>
          <a:ea typeface="+mn-ea"/>
          <a:cs typeface="Verdana"/>
        </a:defRPr>
      </a:lvl1pPr>
      <a:lvl2pPr marL="909891" indent="-454944" algn="l" defTabSz="454944" rtl="0" eaLnBrk="1" latinLnBrk="0" hangingPunct="1">
        <a:spcBef>
          <a:spcPct val="20000"/>
        </a:spcBef>
        <a:buClr>
          <a:srgbClr val="AFB1A5"/>
        </a:buClr>
        <a:buSzPct val="80000"/>
        <a:buFont typeface="+mj-ea"/>
        <a:buAutoNum type="circleNumDbPlain"/>
        <a:defRPr sz="1400" b="0" i="0" kern="1200" normalizeH="0">
          <a:solidFill>
            <a:schemeClr val="tx1"/>
          </a:solidFill>
          <a:latin typeface="Verdana"/>
          <a:ea typeface="+mn-ea"/>
          <a:cs typeface="Verdana"/>
        </a:defRPr>
      </a:lvl2pPr>
      <a:lvl3pPr marL="1194232" indent="-284339" algn="l" defTabSz="454944" rtl="0" eaLnBrk="1" latinLnBrk="0" hangingPunct="1">
        <a:spcBef>
          <a:spcPct val="20000"/>
        </a:spcBef>
        <a:buClr>
          <a:srgbClr val="AFB1A5"/>
        </a:buClr>
        <a:buFont typeface="Wingdings" charset="2"/>
        <a:buChar char=""/>
        <a:defRPr sz="1400" b="0" i="0" kern="1200" normalizeH="0">
          <a:solidFill>
            <a:schemeClr val="tx1"/>
          </a:solidFill>
          <a:latin typeface="Verdana"/>
          <a:ea typeface="+mn-ea"/>
          <a:cs typeface="Verdana"/>
        </a:defRPr>
      </a:lvl3pPr>
      <a:lvl4pPr marL="1592309" indent="-227477" algn="l" defTabSz="454944" rtl="0" eaLnBrk="1" latinLnBrk="0" hangingPunct="1">
        <a:spcBef>
          <a:spcPct val="20000"/>
        </a:spcBef>
        <a:buClr>
          <a:srgbClr val="AFB1A5"/>
        </a:buClr>
        <a:buSzPct val="130000"/>
        <a:buFont typeface="Arial"/>
        <a:buChar char="•"/>
        <a:defRPr sz="1400" b="0" i="0" kern="1200" normalizeH="0">
          <a:solidFill>
            <a:schemeClr val="tx1"/>
          </a:solidFill>
          <a:latin typeface="Verdana"/>
          <a:ea typeface="+mn-ea"/>
          <a:cs typeface="Verdana"/>
        </a:defRPr>
      </a:lvl4pPr>
      <a:lvl5pPr marL="2047252" indent="-227477" algn="l" defTabSz="454944" rtl="0" eaLnBrk="1" latinLnBrk="0" hangingPunct="1">
        <a:spcBef>
          <a:spcPct val="20000"/>
        </a:spcBef>
        <a:buClr>
          <a:srgbClr val="AFB1A5"/>
        </a:buClr>
        <a:buFont typeface="Arial"/>
        <a:buChar char="»"/>
        <a:defRPr sz="1400" b="0" i="0" kern="1200" normalizeH="0">
          <a:solidFill>
            <a:schemeClr val="tx1"/>
          </a:solidFill>
          <a:latin typeface="Verdana"/>
          <a:ea typeface="+mn-ea"/>
          <a:cs typeface="Verdana"/>
        </a:defRPr>
      </a:lvl5pPr>
      <a:lvl6pPr marL="2502198" indent="-227477" algn="l" defTabSz="454944" rtl="0" eaLnBrk="1" latinLnBrk="0" hangingPunct="1">
        <a:spcBef>
          <a:spcPct val="20000"/>
        </a:spcBef>
        <a:buFont typeface="Arial"/>
        <a:buChar char="•"/>
        <a:defRPr sz="2000" kern="1200">
          <a:solidFill>
            <a:schemeClr val="tx1"/>
          </a:solidFill>
          <a:latin typeface="+mn-lt"/>
          <a:ea typeface="+mn-ea"/>
          <a:cs typeface="+mn-cs"/>
        </a:defRPr>
      </a:lvl6pPr>
      <a:lvl7pPr marL="2957143" indent="-227477" algn="l" defTabSz="454944" rtl="0" eaLnBrk="1" latinLnBrk="0" hangingPunct="1">
        <a:spcBef>
          <a:spcPct val="20000"/>
        </a:spcBef>
        <a:buFont typeface="Arial"/>
        <a:buChar char="•"/>
        <a:defRPr sz="2000" kern="1200">
          <a:solidFill>
            <a:schemeClr val="tx1"/>
          </a:solidFill>
          <a:latin typeface="+mn-lt"/>
          <a:ea typeface="+mn-ea"/>
          <a:cs typeface="+mn-cs"/>
        </a:defRPr>
      </a:lvl7pPr>
      <a:lvl8pPr marL="3412083" indent="-227477" algn="l" defTabSz="454944" rtl="0" eaLnBrk="1" latinLnBrk="0" hangingPunct="1">
        <a:spcBef>
          <a:spcPct val="20000"/>
        </a:spcBef>
        <a:buFont typeface="Arial"/>
        <a:buChar char="•"/>
        <a:defRPr sz="2000" kern="1200">
          <a:solidFill>
            <a:schemeClr val="tx1"/>
          </a:solidFill>
          <a:latin typeface="+mn-lt"/>
          <a:ea typeface="+mn-ea"/>
          <a:cs typeface="+mn-cs"/>
        </a:defRPr>
      </a:lvl8pPr>
      <a:lvl9pPr marL="3867032" indent="-227477" algn="l" defTabSz="45494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4944" rtl="0" eaLnBrk="1" latinLnBrk="0" hangingPunct="1">
        <a:defRPr sz="1800" kern="1200">
          <a:solidFill>
            <a:schemeClr val="tx1"/>
          </a:solidFill>
          <a:latin typeface="+mn-lt"/>
          <a:ea typeface="+mn-ea"/>
          <a:cs typeface="+mn-cs"/>
        </a:defRPr>
      </a:lvl1pPr>
      <a:lvl2pPr marL="454944" algn="l" defTabSz="454944" rtl="0" eaLnBrk="1" latinLnBrk="0" hangingPunct="1">
        <a:defRPr sz="1800" kern="1200">
          <a:solidFill>
            <a:schemeClr val="tx1"/>
          </a:solidFill>
          <a:latin typeface="+mn-lt"/>
          <a:ea typeface="+mn-ea"/>
          <a:cs typeface="+mn-cs"/>
        </a:defRPr>
      </a:lvl2pPr>
      <a:lvl3pPr marL="909891" algn="l" defTabSz="454944" rtl="0" eaLnBrk="1" latinLnBrk="0" hangingPunct="1">
        <a:defRPr sz="1800" kern="1200">
          <a:solidFill>
            <a:schemeClr val="tx1"/>
          </a:solidFill>
          <a:latin typeface="+mn-lt"/>
          <a:ea typeface="+mn-ea"/>
          <a:cs typeface="+mn-cs"/>
        </a:defRPr>
      </a:lvl3pPr>
      <a:lvl4pPr marL="1364836" algn="l" defTabSz="454944" rtl="0" eaLnBrk="1" latinLnBrk="0" hangingPunct="1">
        <a:defRPr sz="1800" kern="1200">
          <a:solidFill>
            <a:schemeClr val="tx1"/>
          </a:solidFill>
          <a:latin typeface="+mn-lt"/>
          <a:ea typeface="+mn-ea"/>
          <a:cs typeface="+mn-cs"/>
        </a:defRPr>
      </a:lvl4pPr>
      <a:lvl5pPr marL="1819780" algn="l" defTabSz="454944" rtl="0" eaLnBrk="1" latinLnBrk="0" hangingPunct="1">
        <a:defRPr sz="1800" kern="1200">
          <a:solidFill>
            <a:schemeClr val="tx1"/>
          </a:solidFill>
          <a:latin typeface="+mn-lt"/>
          <a:ea typeface="+mn-ea"/>
          <a:cs typeface="+mn-cs"/>
        </a:defRPr>
      </a:lvl5pPr>
      <a:lvl6pPr marL="2274721" algn="l" defTabSz="454944" rtl="0" eaLnBrk="1" latinLnBrk="0" hangingPunct="1">
        <a:defRPr sz="1800" kern="1200">
          <a:solidFill>
            <a:schemeClr val="tx1"/>
          </a:solidFill>
          <a:latin typeface="+mn-lt"/>
          <a:ea typeface="+mn-ea"/>
          <a:cs typeface="+mn-cs"/>
        </a:defRPr>
      </a:lvl6pPr>
      <a:lvl7pPr marL="2729668" algn="l" defTabSz="454944" rtl="0" eaLnBrk="1" latinLnBrk="0" hangingPunct="1">
        <a:defRPr sz="1800" kern="1200">
          <a:solidFill>
            <a:schemeClr val="tx1"/>
          </a:solidFill>
          <a:latin typeface="+mn-lt"/>
          <a:ea typeface="+mn-ea"/>
          <a:cs typeface="+mn-cs"/>
        </a:defRPr>
      </a:lvl7pPr>
      <a:lvl8pPr marL="3184614" algn="l" defTabSz="454944" rtl="0" eaLnBrk="1" latinLnBrk="0" hangingPunct="1">
        <a:defRPr sz="1800" kern="1200">
          <a:solidFill>
            <a:schemeClr val="tx1"/>
          </a:solidFill>
          <a:latin typeface="+mn-lt"/>
          <a:ea typeface="+mn-ea"/>
          <a:cs typeface="+mn-cs"/>
        </a:defRPr>
      </a:lvl8pPr>
      <a:lvl9pPr marL="3639563" algn="l" defTabSz="454944"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stretch>
            <a:fillRect/>
          </a:stretch>
        </a:blipFill>
        <a:effectLst/>
      </p:bgPr>
    </p:bg>
    <p:spTree>
      <p:nvGrpSpPr>
        <p:cNvPr id="1" name=""/>
        <p:cNvGrpSpPr/>
        <p:nvPr/>
      </p:nvGrpSpPr>
      <p:grpSpPr>
        <a:xfrm>
          <a:off x="0" y="0"/>
          <a:ext cx="0" cy="0"/>
          <a:chOff x="0" y="0"/>
          <a:chExt cx="0" cy="0"/>
        </a:xfrm>
      </p:grpSpPr>
      <p:pic>
        <p:nvPicPr>
          <p:cNvPr id="14" name="Image 13" descr="fond_diapos.gif"/>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Espace réservé du texte 2"/>
          <p:cNvSpPr>
            <a:spLocks noGrp="1"/>
          </p:cNvSpPr>
          <p:nvPr>
            <p:ph type="body" idx="1"/>
          </p:nvPr>
        </p:nvSpPr>
        <p:spPr>
          <a:xfrm>
            <a:off x="457200" y="1600241"/>
            <a:ext cx="8229600" cy="4525963"/>
          </a:xfrm>
          <a:prstGeom prst="rect">
            <a:avLst/>
          </a:prstGeom>
        </p:spPr>
        <p:txBody>
          <a:bodyPr vert="horz" lIns="90989" tIns="45497" rIns="90989" bIns="45497" rtlCol="0">
            <a:no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titre 9"/>
          <p:cNvSpPr>
            <a:spLocks noGrp="1"/>
          </p:cNvSpPr>
          <p:nvPr>
            <p:ph type="title"/>
          </p:nvPr>
        </p:nvSpPr>
        <p:spPr>
          <a:xfrm>
            <a:off x="457200" y="774701"/>
            <a:ext cx="8229600" cy="642938"/>
          </a:xfrm>
          <a:prstGeom prst="rect">
            <a:avLst/>
          </a:prstGeom>
        </p:spPr>
        <p:txBody>
          <a:bodyPr vert="horz" lIns="90989" tIns="45497" rIns="90989" bIns="45497" rtlCol="0" anchor="ctr">
            <a:normAutofit/>
          </a:bodyPr>
          <a:lstStyle/>
          <a:p>
            <a:r>
              <a:rPr lang="fr-FR" dirty="0" smtClean="0"/>
              <a:t>Cliquez et modifiez le titre</a:t>
            </a:r>
            <a:endParaRPr lang="fr-FR" dirty="0"/>
          </a:p>
        </p:txBody>
      </p:sp>
      <p:sp>
        <p:nvSpPr>
          <p:cNvPr id="11" name="Espace réservé de la date 10"/>
          <p:cNvSpPr>
            <a:spLocks noGrp="1"/>
          </p:cNvSpPr>
          <p:nvPr>
            <p:ph type="dt" sz="half" idx="2"/>
          </p:nvPr>
        </p:nvSpPr>
        <p:spPr>
          <a:xfrm>
            <a:off x="7429499" y="309572"/>
            <a:ext cx="1104902" cy="261937"/>
          </a:xfrm>
          <a:prstGeom prst="rect">
            <a:avLst/>
          </a:prstGeom>
        </p:spPr>
        <p:txBody>
          <a:bodyPr vert="horz" lIns="90989" tIns="45497" rIns="90989" bIns="45497" rtlCol="0" anchor="ctr"/>
          <a:lstStyle>
            <a:lvl1pPr algn="ctr">
              <a:defRPr sz="1000">
                <a:solidFill>
                  <a:srgbClr val="AFB1A5"/>
                </a:solidFill>
                <a:latin typeface="Verdana"/>
                <a:cs typeface="Verdana"/>
              </a:defRPr>
            </a:lvl1pPr>
          </a:lstStyle>
          <a:p>
            <a:pPr defTabSz="454944"/>
            <a:fld id="{EE261B00-3D3F-2A4E-88F3-CB6ABDAF9A4E}" type="datetime1">
              <a:rPr lang="fr-FR" smtClean="0"/>
              <a:pPr defTabSz="454944"/>
              <a:t>18/04/2014</a:t>
            </a:fld>
            <a:endParaRPr lang="fr-FR" dirty="0"/>
          </a:p>
        </p:txBody>
      </p:sp>
      <p:sp>
        <p:nvSpPr>
          <p:cNvPr id="12" name="Espace réservé du pied de page 11"/>
          <p:cNvSpPr>
            <a:spLocks noGrp="1"/>
          </p:cNvSpPr>
          <p:nvPr>
            <p:ph type="ftr" sz="quarter" idx="3"/>
          </p:nvPr>
        </p:nvSpPr>
        <p:spPr>
          <a:xfrm>
            <a:off x="3238500" y="7"/>
            <a:ext cx="2781300" cy="504825"/>
          </a:xfrm>
          <a:prstGeom prst="rect">
            <a:avLst/>
          </a:prstGeom>
        </p:spPr>
        <p:txBody>
          <a:bodyPr vert="horz" lIns="90989" tIns="45497" rIns="90989" bIns="45497" rtlCol="0" anchor="ctr"/>
          <a:lstStyle>
            <a:lvl1pPr algn="l">
              <a:defRPr sz="1000" b="1">
                <a:solidFill>
                  <a:schemeClr val="bg1"/>
                </a:solidFill>
                <a:latin typeface="Verdana"/>
                <a:cs typeface="Verdana"/>
              </a:defRPr>
            </a:lvl1pPr>
          </a:lstStyle>
          <a:p>
            <a:pPr defTabSz="454944"/>
            <a:r>
              <a:rPr lang="fr-FR" smtClean="0">
                <a:solidFill>
                  <a:prstClr val="white"/>
                </a:solidFill>
              </a:rPr>
              <a:t>Titre de la Présentation &gt; Titre de la partie</a:t>
            </a:r>
            <a:endParaRPr lang="fr-FR" dirty="0">
              <a:solidFill>
                <a:prstClr val="white"/>
              </a:solidFill>
            </a:endParaRPr>
          </a:p>
        </p:txBody>
      </p:sp>
      <p:sp>
        <p:nvSpPr>
          <p:cNvPr id="13" name="Espace réservé du numéro de diapositive 12"/>
          <p:cNvSpPr>
            <a:spLocks noGrp="1"/>
          </p:cNvSpPr>
          <p:nvPr>
            <p:ph type="sldNum" sz="quarter" idx="4"/>
          </p:nvPr>
        </p:nvSpPr>
        <p:spPr>
          <a:xfrm>
            <a:off x="8534401" y="309572"/>
            <a:ext cx="454556" cy="261937"/>
          </a:xfrm>
          <a:prstGeom prst="rect">
            <a:avLst/>
          </a:prstGeom>
        </p:spPr>
        <p:txBody>
          <a:bodyPr vert="horz" lIns="90989" tIns="45497" rIns="90989" bIns="45497" rtlCol="0" anchor="ctr"/>
          <a:lstStyle>
            <a:lvl1pPr algn="r">
              <a:defRPr sz="1000" b="1">
                <a:solidFill>
                  <a:srgbClr val="AFB1A5"/>
                </a:solidFill>
                <a:latin typeface="Verdana"/>
                <a:cs typeface="Verdana"/>
              </a:defRPr>
            </a:lvl1pPr>
          </a:lstStyle>
          <a:p>
            <a:pPr defTabSz="454944"/>
            <a:fld id="{93463C0C-1AA8-7B47-8CA8-BFBFDC78ABA1}" type="slidenum">
              <a:rPr lang="fr-FR" smtClean="0"/>
              <a:pPr defTabSz="454944"/>
              <a:t>‹N°›</a:t>
            </a:fld>
            <a:endParaRPr lang="fr-FR" dirty="0"/>
          </a:p>
        </p:txBody>
      </p:sp>
    </p:spTree>
    <p:extLst>
      <p:ext uri="{BB962C8B-B14F-4D97-AF65-F5344CB8AC3E}">
        <p14:creationId xmlns:p14="http://schemas.microsoft.com/office/powerpoint/2010/main" val="2739408416"/>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 id="2147484219" r:id="rId12"/>
  </p:sldLayoutIdLst>
  <mc:AlternateContent xmlns:mc="http://schemas.openxmlformats.org/markup-compatibility/2006">
    <mc:Choice xmlns:p14="http://schemas.microsoft.com/office/powerpoint/2010/main" Requires="p14">
      <p:transition p14:dur="0"/>
    </mc:Choice>
    <mc:Fallback>
      <p:transition/>
    </mc:Fallback>
  </mc:AlternateContent>
  <p:hf hdr="0"/>
  <p:txStyles>
    <p:titleStyle>
      <a:lvl1pPr algn="l" defTabSz="454944" rtl="0" eaLnBrk="1" latinLnBrk="0" hangingPunct="1">
        <a:spcBef>
          <a:spcPct val="0"/>
        </a:spcBef>
        <a:buNone/>
        <a:defRPr sz="2600" b="1" i="0" kern="1200">
          <a:solidFill>
            <a:srgbClr val="2663B4"/>
          </a:solidFill>
          <a:latin typeface="Verdana"/>
          <a:ea typeface="+mj-ea"/>
          <a:cs typeface="Verdana"/>
        </a:defRPr>
      </a:lvl1pPr>
    </p:titleStyle>
    <p:bodyStyle>
      <a:lvl1pPr marL="0" indent="0" algn="l" defTabSz="454944" rtl="0" eaLnBrk="1" latinLnBrk="0" hangingPunct="1">
        <a:spcBef>
          <a:spcPct val="20000"/>
        </a:spcBef>
        <a:buFont typeface="Arial"/>
        <a:buNone/>
        <a:defRPr sz="1400" b="1" i="0" kern="1200" normalizeH="0">
          <a:solidFill>
            <a:schemeClr val="tx1"/>
          </a:solidFill>
          <a:latin typeface="Verdana"/>
          <a:ea typeface="+mn-ea"/>
          <a:cs typeface="Verdana"/>
        </a:defRPr>
      </a:lvl1pPr>
      <a:lvl2pPr marL="909891" indent="-454944" algn="l" defTabSz="454944" rtl="0" eaLnBrk="1" latinLnBrk="0" hangingPunct="1">
        <a:spcBef>
          <a:spcPct val="20000"/>
        </a:spcBef>
        <a:buClr>
          <a:srgbClr val="AFB1A5"/>
        </a:buClr>
        <a:buSzPct val="80000"/>
        <a:buFont typeface="+mj-ea"/>
        <a:buAutoNum type="circleNumDbPlain"/>
        <a:defRPr sz="1400" b="0" i="0" kern="1200" normalizeH="0">
          <a:solidFill>
            <a:schemeClr val="tx1"/>
          </a:solidFill>
          <a:latin typeface="Verdana"/>
          <a:ea typeface="+mn-ea"/>
          <a:cs typeface="Verdana"/>
        </a:defRPr>
      </a:lvl2pPr>
      <a:lvl3pPr marL="1194232" indent="-284339" algn="l" defTabSz="454944" rtl="0" eaLnBrk="1" latinLnBrk="0" hangingPunct="1">
        <a:spcBef>
          <a:spcPct val="20000"/>
        </a:spcBef>
        <a:buClr>
          <a:srgbClr val="AFB1A5"/>
        </a:buClr>
        <a:buFont typeface="Wingdings" charset="2"/>
        <a:buChar char=""/>
        <a:defRPr sz="1400" b="0" i="0" kern="1200" normalizeH="0">
          <a:solidFill>
            <a:schemeClr val="tx1"/>
          </a:solidFill>
          <a:latin typeface="Verdana"/>
          <a:ea typeface="+mn-ea"/>
          <a:cs typeface="Verdana"/>
        </a:defRPr>
      </a:lvl3pPr>
      <a:lvl4pPr marL="1592309" indent="-227477" algn="l" defTabSz="454944" rtl="0" eaLnBrk="1" latinLnBrk="0" hangingPunct="1">
        <a:spcBef>
          <a:spcPct val="20000"/>
        </a:spcBef>
        <a:buClr>
          <a:srgbClr val="AFB1A5"/>
        </a:buClr>
        <a:buSzPct val="130000"/>
        <a:buFont typeface="Arial"/>
        <a:buChar char="•"/>
        <a:defRPr sz="1400" b="0" i="0" kern="1200" normalizeH="0">
          <a:solidFill>
            <a:schemeClr val="tx1"/>
          </a:solidFill>
          <a:latin typeface="Verdana"/>
          <a:ea typeface="+mn-ea"/>
          <a:cs typeface="Verdana"/>
        </a:defRPr>
      </a:lvl4pPr>
      <a:lvl5pPr marL="2047252" indent="-227477" algn="l" defTabSz="454944" rtl="0" eaLnBrk="1" latinLnBrk="0" hangingPunct="1">
        <a:spcBef>
          <a:spcPct val="20000"/>
        </a:spcBef>
        <a:buClr>
          <a:srgbClr val="AFB1A5"/>
        </a:buClr>
        <a:buFont typeface="Arial"/>
        <a:buChar char="»"/>
        <a:defRPr sz="1400" b="0" i="0" kern="1200" normalizeH="0">
          <a:solidFill>
            <a:schemeClr val="tx1"/>
          </a:solidFill>
          <a:latin typeface="Verdana"/>
          <a:ea typeface="+mn-ea"/>
          <a:cs typeface="Verdana"/>
        </a:defRPr>
      </a:lvl5pPr>
      <a:lvl6pPr marL="2502198" indent="-227477" algn="l" defTabSz="454944" rtl="0" eaLnBrk="1" latinLnBrk="0" hangingPunct="1">
        <a:spcBef>
          <a:spcPct val="20000"/>
        </a:spcBef>
        <a:buFont typeface="Arial"/>
        <a:buChar char="•"/>
        <a:defRPr sz="2000" kern="1200">
          <a:solidFill>
            <a:schemeClr val="tx1"/>
          </a:solidFill>
          <a:latin typeface="+mn-lt"/>
          <a:ea typeface="+mn-ea"/>
          <a:cs typeface="+mn-cs"/>
        </a:defRPr>
      </a:lvl6pPr>
      <a:lvl7pPr marL="2957143" indent="-227477" algn="l" defTabSz="454944" rtl="0" eaLnBrk="1" latinLnBrk="0" hangingPunct="1">
        <a:spcBef>
          <a:spcPct val="20000"/>
        </a:spcBef>
        <a:buFont typeface="Arial"/>
        <a:buChar char="•"/>
        <a:defRPr sz="2000" kern="1200">
          <a:solidFill>
            <a:schemeClr val="tx1"/>
          </a:solidFill>
          <a:latin typeface="+mn-lt"/>
          <a:ea typeface="+mn-ea"/>
          <a:cs typeface="+mn-cs"/>
        </a:defRPr>
      </a:lvl7pPr>
      <a:lvl8pPr marL="3412083" indent="-227477" algn="l" defTabSz="454944" rtl="0" eaLnBrk="1" latinLnBrk="0" hangingPunct="1">
        <a:spcBef>
          <a:spcPct val="20000"/>
        </a:spcBef>
        <a:buFont typeface="Arial"/>
        <a:buChar char="•"/>
        <a:defRPr sz="2000" kern="1200">
          <a:solidFill>
            <a:schemeClr val="tx1"/>
          </a:solidFill>
          <a:latin typeface="+mn-lt"/>
          <a:ea typeface="+mn-ea"/>
          <a:cs typeface="+mn-cs"/>
        </a:defRPr>
      </a:lvl8pPr>
      <a:lvl9pPr marL="3867032" indent="-227477" algn="l" defTabSz="45494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4944" rtl="0" eaLnBrk="1" latinLnBrk="0" hangingPunct="1">
        <a:defRPr sz="1800" kern="1200">
          <a:solidFill>
            <a:schemeClr val="tx1"/>
          </a:solidFill>
          <a:latin typeface="+mn-lt"/>
          <a:ea typeface="+mn-ea"/>
          <a:cs typeface="+mn-cs"/>
        </a:defRPr>
      </a:lvl1pPr>
      <a:lvl2pPr marL="454944" algn="l" defTabSz="454944" rtl="0" eaLnBrk="1" latinLnBrk="0" hangingPunct="1">
        <a:defRPr sz="1800" kern="1200">
          <a:solidFill>
            <a:schemeClr val="tx1"/>
          </a:solidFill>
          <a:latin typeface="+mn-lt"/>
          <a:ea typeface="+mn-ea"/>
          <a:cs typeface="+mn-cs"/>
        </a:defRPr>
      </a:lvl2pPr>
      <a:lvl3pPr marL="909891" algn="l" defTabSz="454944" rtl="0" eaLnBrk="1" latinLnBrk="0" hangingPunct="1">
        <a:defRPr sz="1800" kern="1200">
          <a:solidFill>
            <a:schemeClr val="tx1"/>
          </a:solidFill>
          <a:latin typeface="+mn-lt"/>
          <a:ea typeface="+mn-ea"/>
          <a:cs typeface="+mn-cs"/>
        </a:defRPr>
      </a:lvl3pPr>
      <a:lvl4pPr marL="1364836" algn="l" defTabSz="454944" rtl="0" eaLnBrk="1" latinLnBrk="0" hangingPunct="1">
        <a:defRPr sz="1800" kern="1200">
          <a:solidFill>
            <a:schemeClr val="tx1"/>
          </a:solidFill>
          <a:latin typeface="+mn-lt"/>
          <a:ea typeface="+mn-ea"/>
          <a:cs typeface="+mn-cs"/>
        </a:defRPr>
      </a:lvl4pPr>
      <a:lvl5pPr marL="1819780" algn="l" defTabSz="454944" rtl="0" eaLnBrk="1" latinLnBrk="0" hangingPunct="1">
        <a:defRPr sz="1800" kern="1200">
          <a:solidFill>
            <a:schemeClr val="tx1"/>
          </a:solidFill>
          <a:latin typeface="+mn-lt"/>
          <a:ea typeface="+mn-ea"/>
          <a:cs typeface="+mn-cs"/>
        </a:defRPr>
      </a:lvl5pPr>
      <a:lvl6pPr marL="2274721" algn="l" defTabSz="454944" rtl="0" eaLnBrk="1" latinLnBrk="0" hangingPunct="1">
        <a:defRPr sz="1800" kern="1200">
          <a:solidFill>
            <a:schemeClr val="tx1"/>
          </a:solidFill>
          <a:latin typeface="+mn-lt"/>
          <a:ea typeface="+mn-ea"/>
          <a:cs typeface="+mn-cs"/>
        </a:defRPr>
      </a:lvl6pPr>
      <a:lvl7pPr marL="2729668" algn="l" defTabSz="454944" rtl="0" eaLnBrk="1" latinLnBrk="0" hangingPunct="1">
        <a:defRPr sz="1800" kern="1200">
          <a:solidFill>
            <a:schemeClr val="tx1"/>
          </a:solidFill>
          <a:latin typeface="+mn-lt"/>
          <a:ea typeface="+mn-ea"/>
          <a:cs typeface="+mn-cs"/>
        </a:defRPr>
      </a:lvl7pPr>
      <a:lvl8pPr marL="3184614" algn="l" defTabSz="454944" rtl="0" eaLnBrk="1" latinLnBrk="0" hangingPunct="1">
        <a:defRPr sz="1800" kern="1200">
          <a:solidFill>
            <a:schemeClr val="tx1"/>
          </a:solidFill>
          <a:latin typeface="+mn-lt"/>
          <a:ea typeface="+mn-ea"/>
          <a:cs typeface="+mn-cs"/>
        </a:defRPr>
      </a:lvl8pPr>
      <a:lvl9pPr marL="3639563" algn="l" defTabSz="454944"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bwMode="auto">
          <a:xfrm>
            <a:off x="195840" y="1646472"/>
            <a:ext cx="8752320" cy="4800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2" tIns="42202" rIns="84402" bIns="42202"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413126" name="Rectangle 6"/>
          <p:cNvSpPr>
            <a:spLocks noGrp="1" noChangeArrowheads="1"/>
          </p:cNvSpPr>
          <p:nvPr>
            <p:ph type="sldNum" sz="quarter" idx="4"/>
          </p:nvPr>
        </p:nvSpPr>
        <p:spPr bwMode="auto">
          <a:xfrm>
            <a:off x="4376160" y="6516313"/>
            <a:ext cx="522720" cy="273655"/>
          </a:xfrm>
          <a:prstGeom prst="rect">
            <a:avLst/>
          </a:prstGeom>
          <a:noFill/>
          <a:ln>
            <a:noFill/>
          </a:ln>
          <a:effectLst/>
          <a:extLst/>
        </p:spPr>
        <p:txBody>
          <a:bodyPr vert="horz" wrap="square" lIns="84402" tIns="42202" rIns="84402" bIns="42202" numCol="1" anchor="t" anchorCtr="0" compatLnSpc="1">
            <a:prstTxWarp prst="textNoShape">
              <a:avLst/>
            </a:prstTxWarp>
          </a:bodyPr>
          <a:lstStyle>
            <a:lvl1pPr algn="ctr">
              <a:defRPr sz="1300">
                <a:solidFill>
                  <a:srgbClr val="000000"/>
                </a:solidFill>
                <a:latin typeface="Arial" charset="0"/>
                <a:cs typeface="+mn-cs"/>
              </a:defRPr>
            </a:lvl1pPr>
          </a:lstStyle>
          <a:p>
            <a:pPr defTabSz="912089" fontAlgn="base">
              <a:spcBef>
                <a:spcPct val="0"/>
              </a:spcBef>
              <a:spcAft>
                <a:spcPct val="0"/>
              </a:spcAft>
              <a:defRPr/>
            </a:pPr>
            <a:fld id="{004ADB86-F7FD-4825-A76F-2B1D3061EB2D}" type="slidenum">
              <a:rPr lang="fr-FR" smtClean="0"/>
              <a:pPr defTabSz="912089" fontAlgn="base">
                <a:spcBef>
                  <a:spcPct val="0"/>
                </a:spcBef>
                <a:spcAft>
                  <a:spcPct val="0"/>
                </a:spcAft>
                <a:defRPr/>
              </a:pPr>
              <a:t>‹N°›</a:t>
            </a:fld>
            <a:endParaRPr lang="fr-FR"/>
          </a:p>
        </p:txBody>
      </p:sp>
      <p:pic>
        <p:nvPicPr>
          <p:cNvPr id="12292" name="Picture 10" descr="3coul"/>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7315200" y="6477002"/>
            <a:ext cx="1632960" cy="25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2" descr="universite_ppt_bandotxt copie"/>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2" y="15129"/>
            <a:ext cx="9145440" cy="1168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2"/>
          <p:cNvSpPr>
            <a:spLocks noGrp="1" noChangeArrowheads="1"/>
          </p:cNvSpPr>
          <p:nvPr>
            <p:ph type="title"/>
          </p:nvPr>
        </p:nvSpPr>
        <p:spPr bwMode="auto">
          <a:xfrm>
            <a:off x="195840" y="1028095"/>
            <a:ext cx="8752320" cy="479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84222" tIns="42112" rIns="84222" bIns="42112" numCol="1" anchor="ctr" anchorCtr="0" compatLnSpc="1">
            <a:prstTxWarp prst="textNoShape">
              <a:avLst/>
            </a:prstTxWarp>
          </a:bodyPr>
          <a:lstStyle/>
          <a:p>
            <a:pPr lvl="0"/>
            <a:r>
              <a:rPr lang="fr-FR" smtClean="0"/>
              <a:t>Cliquez pour modifier le style du titre</a:t>
            </a:r>
          </a:p>
        </p:txBody>
      </p:sp>
      <p:pic>
        <p:nvPicPr>
          <p:cNvPr id="12295" name="Picture 9" descr="http://www.meilleurs-masters.com/logo_ecole/Logo_AixMarseilleUniv_20120125124114.jpg"/>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57600" y="6555619"/>
            <a:ext cx="838080" cy="30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384760"/>
      </p:ext>
    </p:extLst>
  </p:cSld>
  <p:clrMap bg1="lt1" tx1="dk1" bg2="lt2" tx2="dk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 id="2147484229" r:id="rId9"/>
    <p:sldLayoutId id="2147484230" r:id="rId10"/>
    <p:sldLayoutId id="2147484231" r:id="rId11"/>
    <p:sldLayoutId id="2147484232" r:id="rId12"/>
    <p:sldLayoutId id="2147484233" r:id="rId13"/>
    <p:sldLayoutId id="2147484234" r:id="rId14"/>
    <p:sldLayoutId id="2147484235" r:id="rId15"/>
    <p:sldLayoutId id="2147484236" r:id="rId16"/>
  </p:sldLayoutIdLst>
  <mc:AlternateContent xmlns:mc="http://schemas.openxmlformats.org/markup-compatibility/2006">
    <mc:Choice xmlns:p14="http://schemas.microsoft.com/office/powerpoint/2010/main" Requires="p14">
      <p:transition p14:dur="0"/>
    </mc:Choice>
    <mc:Fallback>
      <p:transition/>
    </mc:Fallback>
  </mc:AlternateContent>
  <p:hf hdr="0" ftr="0" dt="0"/>
  <p:txStyles>
    <p:titleStyle>
      <a:lvl1pPr algn="l" defTabSz="910477" rtl="0" eaLnBrk="0" fontAlgn="base" hangingPunct="0">
        <a:spcBef>
          <a:spcPct val="0"/>
        </a:spcBef>
        <a:spcAft>
          <a:spcPct val="0"/>
        </a:spcAft>
        <a:defRPr sz="1800" b="1">
          <a:solidFill>
            <a:srgbClr val="B7031E"/>
          </a:solidFill>
          <a:latin typeface="+mj-lt"/>
          <a:ea typeface="+mj-ea"/>
          <a:cs typeface="+mj-cs"/>
        </a:defRPr>
      </a:lvl1pPr>
      <a:lvl2pPr algn="l" defTabSz="910477" rtl="0" eaLnBrk="0" fontAlgn="base" hangingPunct="0">
        <a:spcBef>
          <a:spcPct val="0"/>
        </a:spcBef>
        <a:spcAft>
          <a:spcPct val="0"/>
        </a:spcAft>
        <a:defRPr sz="1800" b="1">
          <a:solidFill>
            <a:srgbClr val="B7031E"/>
          </a:solidFill>
          <a:latin typeface="Arial" charset="0"/>
        </a:defRPr>
      </a:lvl2pPr>
      <a:lvl3pPr algn="l" defTabSz="910477" rtl="0" eaLnBrk="0" fontAlgn="base" hangingPunct="0">
        <a:spcBef>
          <a:spcPct val="0"/>
        </a:spcBef>
        <a:spcAft>
          <a:spcPct val="0"/>
        </a:spcAft>
        <a:defRPr sz="1800" b="1">
          <a:solidFill>
            <a:srgbClr val="B7031E"/>
          </a:solidFill>
          <a:latin typeface="Arial" charset="0"/>
        </a:defRPr>
      </a:lvl3pPr>
      <a:lvl4pPr algn="l" defTabSz="910477" rtl="0" eaLnBrk="0" fontAlgn="base" hangingPunct="0">
        <a:spcBef>
          <a:spcPct val="0"/>
        </a:spcBef>
        <a:spcAft>
          <a:spcPct val="0"/>
        </a:spcAft>
        <a:defRPr sz="1800" b="1">
          <a:solidFill>
            <a:srgbClr val="B7031E"/>
          </a:solidFill>
          <a:latin typeface="Arial" charset="0"/>
        </a:defRPr>
      </a:lvl4pPr>
      <a:lvl5pPr algn="l" defTabSz="910477" rtl="0" eaLnBrk="0" fontAlgn="base" hangingPunct="0">
        <a:spcBef>
          <a:spcPct val="0"/>
        </a:spcBef>
        <a:spcAft>
          <a:spcPct val="0"/>
        </a:spcAft>
        <a:defRPr sz="1800" b="1">
          <a:solidFill>
            <a:srgbClr val="B7031E"/>
          </a:solidFill>
          <a:latin typeface="Arial" charset="0"/>
        </a:defRPr>
      </a:lvl5pPr>
      <a:lvl6pPr marL="422097" algn="l" defTabSz="911614" rtl="0" fontAlgn="base">
        <a:spcBef>
          <a:spcPct val="0"/>
        </a:spcBef>
        <a:spcAft>
          <a:spcPct val="0"/>
        </a:spcAft>
        <a:defRPr sz="1800" b="1">
          <a:solidFill>
            <a:srgbClr val="B7031E"/>
          </a:solidFill>
          <a:latin typeface="Arial" charset="0"/>
        </a:defRPr>
      </a:lvl6pPr>
      <a:lvl7pPr marL="844195" algn="l" defTabSz="911614" rtl="0" fontAlgn="base">
        <a:spcBef>
          <a:spcPct val="0"/>
        </a:spcBef>
        <a:spcAft>
          <a:spcPct val="0"/>
        </a:spcAft>
        <a:defRPr sz="1800" b="1">
          <a:solidFill>
            <a:srgbClr val="B7031E"/>
          </a:solidFill>
          <a:latin typeface="Arial" charset="0"/>
        </a:defRPr>
      </a:lvl7pPr>
      <a:lvl8pPr marL="1266292" algn="l" defTabSz="911614" rtl="0" fontAlgn="base">
        <a:spcBef>
          <a:spcPct val="0"/>
        </a:spcBef>
        <a:spcAft>
          <a:spcPct val="0"/>
        </a:spcAft>
        <a:defRPr sz="1800" b="1">
          <a:solidFill>
            <a:srgbClr val="B7031E"/>
          </a:solidFill>
          <a:latin typeface="Arial" charset="0"/>
        </a:defRPr>
      </a:lvl8pPr>
      <a:lvl9pPr marL="1688392" algn="l" defTabSz="911614" rtl="0" fontAlgn="base">
        <a:spcBef>
          <a:spcPct val="0"/>
        </a:spcBef>
        <a:spcAft>
          <a:spcPct val="0"/>
        </a:spcAft>
        <a:defRPr sz="1800" b="1">
          <a:solidFill>
            <a:srgbClr val="B7031E"/>
          </a:solidFill>
          <a:latin typeface="Arial" charset="0"/>
        </a:defRPr>
      </a:lvl9pPr>
    </p:titleStyle>
    <p:bodyStyle>
      <a:lvl1pPr marL="315224" indent="-315224" algn="l" rtl="0" eaLnBrk="0" fontAlgn="base" hangingPunct="0">
        <a:spcBef>
          <a:spcPct val="20000"/>
        </a:spcBef>
        <a:spcAft>
          <a:spcPct val="0"/>
        </a:spcAft>
        <a:buClr>
          <a:srgbClr val="B80420"/>
        </a:buClr>
        <a:buFont typeface="Webdings" pitchFamily="18" charset="2"/>
        <a:buChar char="8"/>
        <a:defRPr sz="1600">
          <a:solidFill>
            <a:schemeClr val="tx1"/>
          </a:solidFill>
          <a:latin typeface="+mn-lt"/>
          <a:ea typeface="+mn-ea"/>
          <a:cs typeface="+mn-cs"/>
        </a:defRPr>
      </a:lvl1pPr>
      <a:lvl2pPr marL="684693" indent="-262443" algn="l" rtl="0" eaLnBrk="0" fontAlgn="base" hangingPunct="0">
        <a:spcBef>
          <a:spcPct val="20000"/>
        </a:spcBef>
        <a:spcAft>
          <a:spcPct val="0"/>
        </a:spcAft>
        <a:buClr>
          <a:srgbClr val="C5BB74"/>
        </a:buClr>
        <a:buFont typeface="Wingdings 3" pitchFamily="18" charset="2"/>
        <a:buChar char="}"/>
        <a:defRPr sz="1500">
          <a:solidFill>
            <a:schemeClr val="tx1"/>
          </a:solidFill>
          <a:latin typeface="+mn-lt"/>
          <a:cs typeface="+mn-cs"/>
        </a:defRPr>
      </a:lvl2pPr>
      <a:lvl3pPr marL="1054163" indent="-209664" algn="l" rtl="0" eaLnBrk="0" fontAlgn="base" hangingPunct="0">
        <a:spcBef>
          <a:spcPct val="20000"/>
        </a:spcBef>
        <a:spcAft>
          <a:spcPct val="0"/>
        </a:spcAft>
        <a:buClr>
          <a:srgbClr val="B80420"/>
        </a:buClr>
        <a:buFont typeface="Wingdings 3" pitchFamily="18" charset="2"/>
        <a:buChar char=""/>
        <a:defRPr sz="1300">
          <a:solidFill>
            <a:schemeClr val="tx1"/>
          </a:solidFill>
          <a:latin typeface="+mn-lt"/>
          <a:cs typeface="+mn-cs"/>
        </a:defRPr>
      </a:lvl3pPr>
      <a:lvl4pPr marL="1476413" indent="-209664" algn="l" rtl="0" eaLnBrk="0" fontAlgn="base" hangingPunct="0">
        <a:spcBef>
          <a:spcPct val="20000"/>
        </a:spcBef>
        <a:spcAft>
          <a:spcPct val="0"/>
        </a:spcAft>
        <a:buClr>
          <a:srgbClr val="C5BB74"/>
        </a:buClr>
        <a:buFont typeface="Arial" charset="0"/>
        <a:buChar char="–"/>
        <a:defRPr sz="1200">
          <a:solidFill>
            <a:schemeClr val="tx1"/>
          </a:solidFill>
          <a:latin typeface="+mn-lt"/>
          <a:cs typeface="+mn-cs"/>
        </a:defRPr>
      </a:lvl4pPr>
      <a:lvl5pPr marL="1898664" indent="-209664" algn="l" rtl="0" eaLnBrk="0" fontAlgn="base" hangingPunct="0">
        <a:spcBef>
          <a:spcPct val="20000"/>
        </a:spcBef>
        <a:spcAft>
          <a:spcPct val="0"/>
        </a:spcAft>
        <a:buClr>
          <a:srgbClr val="B80420"/>
        </a:buClr>
        <a:buChar char="•"/>
        <a:defRPr sz="1100">
          <a:solidFill>
            <a:schemeClr val="tx1"/>
          </a:solidFill>
          <a:latin typeface="+mn-lt"/>
          <a:cs typeface="+mn-cs"/>
        </a:defRPr>
      </a:lvl5pPr>
      <a:lvl6pPr marL="2321538" indent="-211061" algn="l" rtl="0" fontAlgn="base">
        <a:spcBef>
          <a:spcPct val="20000"/>
        </a:spcBef>
        <a:spcAft>
          <a:spcPct val="0"/>
        </a:spcAft>
        <a:buClr>
          <a:srgbClr val="B80420"/>
        </a:buClr>
        <a:buChar char="•"/>
        <a:defRPr sz="1100">
          <a:solidFill>
            <a:schemeClr val="tx1"/>
          </a:solidFill>
          <a:latin typeface="+mn-lt"/>
          <a:cs typeface="+mn-cs"/>
        </a:defRPr>
      </a:lvl6pPr>
      <a:lvl7pPr marL="2743639" indent="-211061" algn="l" rtl="0" fontAlgn="base">
        <a:spcBef>
          <a:spcPct val="20000"/>
        </a:spcBef>
        <a:spcAft>
          <a:spcPct val="0"/>
        </a:spcAft>
        <a:buClr>
          <a:srgbClr val="B80420"/>
        </a:buClr>
        <a:buChar char="•"/>
        <a:defRPr sz="1100">
          <a:solidFill>
            <a:schemeClr val="tx1"/>
          </a:solidFill>
          <a:latin typeface="+mn-lt"/>
          <a:cs typeface="+mn-cs"/>
        </a:defRPr>
      </a:lvl7pPr>
      <a:lvl8pPr marL="3165735" indent="-211061" algn="l" rtl="0" fontAlgn="base">
        <a:spcBef>
          <a:spcPct val="20000"/>
        </a:spcBef>
        <a:spcAft>
          <a:spcPct val="0"/>
        </a:spcAft>
        <a:buClr>
          <a:srgbClr val="B80420"/>
        </a:buClr>
        <a:buChar char="•"/>
        <a:defRPr sz="1100">
          <a:solidFill>
            <a:schemeClr val="tx1"/>
          </a:solidFill>
          <a:latin typeface="+mn-lt"/>
          <a:cs typeface="+mn-cs"/>
        </a:defRPr>
      </a:lvl8pPr>
      <a:lvl9pPr marL="3587830" indent="-211061" algn="l" rtl="0" fontAlgn="base">
        <a:spcBef>
          <a:spcPct val="20000"/>
        </a:spcBef>
        <a:spcAft>
          <a:spcPct val="0"/>
        </a:spcAft>
        <a:buClr>
          <a:srgbClr val="B80420"/>
        </a:buClr>
        <a:buChar char="•"/>
        <a:defRPr sz="1100">
          <a:solidFill>
            <a:schemeClr val="tx1"/>
          </a:solidFill>
          <a:latin typeface="+mn-lt"/>
          <a:cs typeface="+mn-cs"/>
        </a:defRPr>
      </a:lvl9pPr>
    </p:bodyStyle>
    <p:otherStyle>
      <a:defPPr>
        <a:defRPr lang="fr-FR"/>
      </a:defPPr>
      <a:lvl1pPr marL="0" algn="l" defTabSz="844195" rtl="0" eaLnBrk="1" latinLnBrk="0" hangingPunct="1">
        <a:defRPr sz="1700" kern="1200">
          <a:solidFill>
            <a:schemeClr val="tx1"/>
          </a:solidFill>
          <a:latin typeface="+mn-lt"/>
          <a:ea typeface="+mn-ea"/>
          <a:cs typeface="+mn-cs"/>
        </a:defRPr>
      </a:lvl1pPr>
      <a:lvl2pPr marL="422097" algn="l" defTabSz="844195" rtl="0" eaLnBrk="1" latinLnBrk="0" hangingPunct="1">
        <a:defRPr sz="1700" kern="1200">
          <a:solidFill>
            <a:schemeClr val="tx1"/>
          </a:solidFill>
          <a:latin typeface="+mn-lt"/>
          <a:ea typeface="+mn-ea"/>
          <a:cs typeface="+mn-cs"/>
        </a:defRPr>
      </a:lvl2pPr>
      <a:lvl3pPr marL="844195" algn="l" defTabSz="844195" rtl="0" eaLnBrk="1" latinLnBrk="0" hangingPunct="1">
        <a:defRPr sz="1700" kern="1200">
          <a:solidFill>
            <a:schemeClr val="tx1"/>
          </a:solidFill>
          <a:latin typeface="+mn-lt"/>
          <a:ea typeface="+mn-ea"/>
          <a:cs typeface="+mn-cs"/>
        </a:defRPr>
      </a:lvl3pPr>
      <a:lvl4pPr marL="1266292" algn="l" defTabSz="844195" rtl="0" eaLnBrk="1" latinLnBrk="0" hangingPunct="1">
        <a:defRPr sz="1700" kern="1200">
          <a:solidFill>
            <a:schemeClr val="tx1"/>
          </a:solidFill>
          <a:latin typeface="+mn-lt"/>
          <a:ea typeface="+mn-ea"/>
          <a:cs typeface="+mn-cs"/>
        </a:defRPr>
      </a:lvl4pPr>
      <a:lvl5pPr marL="1688392" algn="l" defTabSz="844195" rtl="0" eaLnBrk="1" latinLnBrk="0" hangingPunct="1">
        <a:defRPr sz="1700" kern="1200">
          <a:solidFill>
            <a:schemeClr val="tx1"/>
          </a:solidFill>
          <a:latin typeface="+mn-lt"/>
          <a:ea typeface="+mn-ea"/>
          <a:cs typeface="+mn-cs"/>
        </a:defRPr>
      </a:lvl5pPr>
      <a:lvl6pPr marL="2110492" algn="l" defTabSz="844195" rtl="0" eaLnBrk="1" latinLnBrk="0" hangingPunct="1">
        <a:defRPr sz="1700" kern="1200">
          <a:solidFill>
            <a:schemeClr val="tx1"/>
          </a:solidFill>
          <a:latin typeface="+mn-lt"/>
          <a:ea typeface="+mn-ea"/>
          <a:cs typeface="+mn-cs"/>
        </a:defRPr>
      </a:lvl6pPr>
      <a:lvl7pPr marL="2532585" algn="l" defTabSz="844195" rtl="0" eaLnBrk="1" latinLnBrk="0" hangingPunct="1">
        <a:defRPr sz="1700" kern="1200">
          <a:solidFill>
            <a:schemeClr val="tx1"/>
          </a:solidFill>
          <a:latin typeface="+mn-lt"/>
          <a:ea typeface="+mn-ea"/>
          <a:cs typeface="+mn-cs"/>
        </a:defRPr>
      </a:lvl7pPr>
      <a:lvl8pPr marL="2954686" algn="l" defTabSz="844195" rtl="0" eaLnBrk="1" latinLnBrk="0" hangingPunct="1">
        <a:defRPr sz="1700" kern="1200">
          <a:solidFill>
            <a:schemeClr val="tx1"/>
          </a:solidFill>
          <a:latin typeface="+mn-lt"/>
          <a:ea typeface="+mn-ea"/>
          <a:cs typeface="+mn-cs"/>
        </a:defRPr>
      </a:lvl8pPr>
      <a:lvl9pPr marL="3376785" algn="l" defTabSz="844195"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338" name="Image 6" descr="fond_diapos.gif"/>
          <p:cNvPicPr>
            <a:picLocks noChangeAspect="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4339" name="Espace réservé du titre 1"/>
          <p:cNvSpPr>
            <a:spLocks noGrp="1"/>
          </p:cNvSpPr>
          <p:nvPr>
            <p:ph type="title"/>
          </p:nvPr>
        </p:nvSpPr>
        <p:spPr bwMode="auto">
          <a:xfrm>
            <a:off x="1041400" y="1008072"/>
            <a:ext cx="7543800" cy="973137"/>
          </a:xfrm>
          <a:prstGeom prst="rect">
            <a:avLst/>
          </a:prstGeom>
          <a:noFill/>
          <a:ln w="9525">
            <a:noFill/>
            <a:miter lim="800000"/>
            <a:headEnd/>
            <a:tailEnd/>
          </a:ln>
        </p:spPr>
        <p:txBody>
          <a:bodyPr vert="horz" wrap="square" lIns="90989" tIns="45497" rIns="90989" bIns="45497" numCol="1" anchor="t" anchorCtr="0" compatLnSpc="1">
            <a:prstTxWarp prst="textNoShape">
              <a:avLst/>
            </a:prstTxWarp>
          </a:bodyPr>
          <a:lstStyle/>
          <a:p>
            <a:pPr lvl="0"/>
            <a:r>
              <a:rPr lang="fr-FR" smtClean="0"/>
              <a:t>Cliquez et modifiez le titre</a:t>
            </a:r>
          </a:p>
        </p:txBody>
      </p:sp>
      <p:sp>
        <p:nvSpPr>
          <p:cNvPr id="4" name="Espace réservé de la date 3"/>
          <p:cNvSpPr>
            <a:spLocks noGrp="1"/>
          </p:cNvSpPr>
          <p:nvPr>
            <p:ph type="dt" sz="half" idx="2"/>
          </p:nvPr>
        </p:nvSpPr>
        <p:spPr>
          <a:xfrm>
            <a:off x="7402513" y="0"/>
            <a:ext cx="1741487" cy="565150"/>
          </a:xfrm>
          <a:prstGeom prst="rect">
            <a:avLst/>
          </a:prstGeom>
        </p:spPr>
        <p:txBody>
          <a:bodyPr vert="horz" lIns="90989" tIns="45497" rIns="90989" bIns="45497" rtlCol="0" anchor="b"/>
          <a:lstStyle>
            <a:lvl1pPr algn="ctr" fontAlgn="auto">
              <a:spcBef>
                <a:spcPts val="0"/>
              </a:spcBef>
              <a:spcAft>
                <a:spcPts val="0"/>
              </a:spcAft>
              <a:defRPr sz="1000">
                <a:solidFill>
                  <a:schemeClr val="tx1">
                    <a:tint val="75000"/>
                  </a:schemeClr>
                </a:solidFill>
                <a:latin typeface="Verdana"/>
                <a:cs typeface="Verdana"/>
              </a:defRPr>
            </a:lvl1pPr>
          </a:lstStyle>
          <a:p>
            <a:pPr defTabSz="454944">
              <a:defRPr/>
            </a:pPr>
            <a:fld id="{80D0CB56-537F-45A2-BFE4-3FBC7FE06956}" type="datetime1">
              <a:rPr lang="fr-FR" smtClean="0">
                <a:solidFill>
                  <a:srgbClr val="000000">
                    <a:tint val="75000"/>
                  </a:srgbClr>
                </a:solidFill>
              </a:rPr>
              <a:pPr defTabSz="454944">
                <a:defRPr/>
              </a:pPr>
              <a:t>18/04/2014</a:t>
            </a:fld>
            <a:endParaRPr lang="fr-FR">
              <a:solidFill>
                <a:srgbClr val="000000">
                  <a:tint val="75000"/>
                </a:srgbClr>
              </a:solidFill>
            </a:endParaRPr>
          </a:p>
        </p:txBody>
      </p:sp>
      <p:sp>
        <p:nvSpPr>
          <p:cNvPr id="5" name="Espace réservé du pied de page 4"/>
          <p:cNvSpPr>
            <a:spLocks noGrp="1"/>
          </p:cNvSpPr>
          <p:nvPr>
            <p:ph type="ftr" sz="quarter" idx="3"/>
          </p:nvPr>
        </p:nvSpPr>
        <p:spPr>
          <a:xfrm>
            <a:off x="3292475" y="0"/>
            <a:ext cx="4110038" cy="565150"/>
          </a:xfrm>
          <a:prstGeom prst="rect">
            <a:avLst/>
          </a:prstGeom>
        </p:spPr>
        <p:txBody>
          <a:bodyPr vert="horz" lIns="90989" tIns="45497" rIns="90989" bIns="45497" rtlCol="0" anchor="ctr"/>
          <a:lstStyle>
            <a:lvl1pPr algn="l" fontAlgn="auto">
              <a:spcBef>
                <a:spcPts val="0"/>
              </a:spcBef>
              <a:spcAft>
                <a:spcPts val="0"/>
              </a:spcAft>
              <a:defRPr sz="1000" b="1">
                <a:solidFill>
                  <a:srgbClr val="FFFFFF"/>
                </a:solidFill>
                <a:latin typeface="Verdana"/>
                <a:cs typeface="Verdana"/>
              </a:defRPr>
            </a:lvl1pPr>
          </a:lstStyle>
          <a:p>
            <a:pPr defTabSz="454944">
              <a:defRPr/>
            </a:pPr>
            <a:r>
              <a:rPr lang="fr-FR" smtClean="0"/>
              <a:t>Titre de la Présentation </a:t>
            </a:r>
          </a:p>
          <a:p>
            <a:pPr defTabSz="454944">
              <a:defRPr/>
            </a:pPr>
            <a:r>
              <a:rPr lang="fr-FR" smtClean="0"/>
              <a:t>&gt; Titre de la partie</a:t>
            </a:r>
            <a:endParaRPr lang="fr-FR"/>
          </a:p>
        </p:txBody>
      </p:sp>
      <p:sp>
        <p:nvSpPr>
          <p:cNvPr id="6" name="Espace réservé du numéro de diapositive 5"/>
          <p:cNvSpPr>
            <a:spLocks noGrp="1"/>
          </p:cNvSpPr>
          <p:nvPr>
            <p:ph type="sldNum" sz="quarter" idx="4"/>
          </p:nvPr>
        </p:nvSpPr>
        <p:spPr>
          <a:xfrm>
            <a:off x="2152650" y="6721516"/>
            <a:ext cx="4826000" cy="136525"/>
          </a:xfrm>
          <a:prstGeom prst="rect">
            <a:avLst/>
          </a:prstGeom>
        </p:spPr>
        <p:txBody>
          <a:bodyPr vert="horz" lIns="90989" tIns="45497" rIns="90989" bIns="45497" rtlCol="0" anchor="ctr"/>
          <a:lstStyle>
            <a:lvl1pPr algn="ctr" fontAlgn="auto">
              <a:spcBef>
                <a:spcPts val="0"/>
              </a:spcBef>
              <a:spcAft>
                <a:spcPts val="0"/>
              </a:spcAft>
              <a:defRPr sz="1000" b="1">
                <a:solidFill>
                  <a:schemeClr val="bg1"/>
                </a:solidFill>
                <a:latin typeface="Verdana"/>
                <a:cs typeface="Verdana"/>
              </a:defRPr>
            </a:lvl1pPr>
          </a:lstStyle>
          <a:p>
            <a:pPr defTabSz="454944">
              <a:defRPr/>
            </a:pPr>
            <a:fld id="{8C9D58E4-F734-45AE-8B8F-5021B4A3E45C}" type="slidenum">
              <a:rPr lang="fr-FR" smtClean="0">
                <a:solidFill>
                  <a:prstClr val="white"/>
                </a:solidFill>
              </a:rPr>
              <a:pPr defTabSz="454944">
                <a:defRPr/>
              </a:pPr>
              <a:t>‹N°›</a:t>
            </a:fld>
            <a:endParaRPr lang="fr-FR" dirty="0">
              <a:solidFill>
                <a:prstClr val="white"/>
              </a:solidFill>
            </a:endParaRPr>
          </a:p>
        </p:txBody>
      </p:sp>
      <p:sp>
        <p:nvSpPr>
          <p:cNvPr id="14343" name="Espace réservé du texte 2"/>
          <p:cNvSpPr>
            <a:spLocks noGrp="1"/>
          </p:cNvSpPr>
          <p:nvPr>
            <p:ph type="body" idx="1"/>
          </p:nvPr>
        </p:nvSpPr>
        <p:spPr bwMode="auto">
          <a:xfrm>
            <a:off x="1041400" y="1981200"/>
            <a:ext cx="7543800" cy="4559300"/>
          </a:xfrm>
          <a:prstGeom prst="rect">
            <a:avLst/>
          </a:prstGeom>
          <a:noFill/>
          <a:ln w="9525">
            <a:noFill/>
            <a:miter lim="800000"/>
            <a:headEnd/>
            <a:tailEnd/>
          </a:ln>
        </p:spPr>
        <p:txBody>
          <a:bodyPr vert="horz" wrap="square" lIns="90989" tIns="45497" rIns="90989" bIns="45497"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Tree>
    <p:extLst>
      <p:ext uri="{BB962C8B-B14F-4D97-AF65-F5344CB8AC3E}">
        <p14:creationId xmlns:p14="http://schemas.microsoft.com/office/powerpoint/2010/main" val="2943348802"/>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mc:AlternateContent xmlns:mc="http://schemas.openxmlformats.org/markup-compatibility/2006">
    <mc:Choice xmlns:p14="http://schemas.microsoft.com/office/powerpoint/2010/main" Requires="p14">
      <p:transition p14:dur="0"/>
    </mc:Choice>
    <mc:Fallback>
      <p:transition/>
    </mc:Fallback>
  </mc:AlternateContent>
  <p:hf hdr="0"/>
  <p:txStyles>
    <p:titleStyle>
      <a:lvl1pPr algn="l" defTabSz="454944" rtl="0" eaLnBrk="0" fontAlgn="base" hangingPunct="0">
        <a:spcBef>
          <a:spcPct val="0"/>
        </a:spcBef>
        <a:spcAft>
          <a:spcPct val="0"/>
        </a:spcAft>
        <a:defRPr sz="2600" b="1" kern="1200">
          <a:solidFill>
            <a:srgbClr val="2663B4"/>
          </a:solidFill>
          <a:latin typeface="Verdana"/>
          <a:ea typeface="+mj-ea"/>
          <a:cs typeface="Verdana"/>
        </a:defRPr>
      </a:lvl1pPr>
      <a:lvl2pPr algn="l" defTabSz="454944" rtl="0" eaLnBrk="0" fontAlgn="base" hangingPunct="0">
        <a:spcBef>
          <a:spcPct val="0"/>
        </a:spcBef>
        <a:spcAft>
          <a:spcPct val="0"/>
        </a:spcAft>
        <a:defRPr sz="2600" b="1">
          <a:solidFill>
            <a:srgbClr val="2663B4"/>
          </a:solidFill>
          <a:latin typeface="Verdana" pitchFamily="34" charset="0"/>
        </a:defRPr>
      </a:lvl2pPr>
      <a:lvl3pPr algn="l" defTabSz="454944" rtl="0" eaLnBrk="0" fontAlgn="base" hangingPunct="0">
        <a:spcBef>
          <a:spcPct val="0"/>
        </a:spcBef>
        <a:spcAft>
          <a:spcPct val="0"/>
        </a:spcAft>
        <a:defRPr sz="2600" b="1">
          <a:solidFill>
            <a:srgbClr val="2663B4"/>
          </a:solidFill>
          <a:latin typeface="Verdana" pitchFamily="34" charset="0"/>
        </a:defRPr>
      </a:lvl3pPr>
      <a:lvl4pPr algn="l" defTabSz="454944" rtl="0" eaLnBrk="0" fontAlgn="base" hangingPunct="0">
        <a:spcBef>
          <a:spcPct val="0"/>
        </a:spcBef>
        <a:spcAft>
          <a:spcPct val="0"/>
        </a:spcAft>
        <a:defRPr sz="2600" b="1">
          <a:solidFill>
            <a:srgbClr val="2663B4"/>
          </a:solidFill>
          <a:latin typeface="Verdana" pitchFamily="34" charset="0"/>
        </a:defRPr>
      </a:lvl4pPr>
      <a:lvl5pPr algn="l" defTabSz="454944" rtl="0" eaLnBrk="0" fontAlgn="base" hangingPunct="0">
        <a:spcBef>
          <a:spcPct val="0"/>
        </a:spcBef>
        <a:spcAft>
          <a:spcPct val="0"/>
        </a:spcAft>
        <a:defRPr sz="2600" b="1">
          <a:solidFill>
            <a:srgbClr val="2663B4"/>
          </a:solidFill>
          <a:latin typeface="Verdana" pitchFamily="34" charset="0"/>
        </a:defRPr>
      </a:lvl5pPr>
      <a:lvl6pPr marL="454944" algn="l" defTabSz="454944" rtl="0" fontAlgn="base">
        <a:spcBef>
          <a:spcPct val="0"/>
        </a:spcBef>
        <a:spcAft>
          <a:spcPct val="0"/>
        </a:spcAft>
        <a:defRPr sz="2600" b="1">
          <a:solidFill>
            <a:srgbClr val="2663B4"/>
          </a:solidFill>
          <a:latin typeface="Verdana" pitchFamily="34" charset="0"/>
        </a:defRPr>
      </a:lvl6pPr>
      <a:lvl7pPr marL="909891" algn="l" defTabSz="454944" rtl="0" fontAlgn="base">
        <a:spcBef>
          <a:spcPct val="0"/>
        </a:spcBef>
        <a:spcAft>
          <a:spcPct val="0"/>
        </a:spcAft>
        <a:defRPr sz="2600" b="1">
          <a:solidFill>
            <a:srgbClr val="2663B4"/>
          </a:solidFill>
          <a:latin typeface="Verdana" pitchFamily="34" charset="0"/>
        </a:defRPr>
      </a:lvl7pPr>
      <a:lvl8pPr marL="1364836" algn="l" defTabSz="454944" rtl="0" fontAlgn="base">
        <a:spcBef>
          <a:spcPct val="0"/>
        </a:spcBef>
        <a:spcAft>
          <a:spcPct val="0"/>
        </a:spcAft>
        <a:defRPr sz="2600" b="1">
          <a:solidFill>
            <a:srgbClr val="2663B4"/>
          </a:solidFill>
          <a:latin typeface="Verdana" pitchFamily="34" charset="0"/>
        </a:defRPr>
      </a:lvl8pPr>
      <a:lvl9pPr marL="1819780" algn="l" defTabSz="454944" rtl="0" fontAlgn="base">
        <a:spcBef>
          <a:spcPct val="0"/>
        </a:spcBef>
        <a:spcAft>
          <a:spcPct val="0"/>
        </a:spcAft>
        <a:defRPr sz="2600" b="1">
          <a:solidFill>
            <a:srgbClr val="2663B4"/>
          </a:solidFill>
          <a:latin typeface="Verdana" pitchFamily="34" charset="0"/>
        </a:defRPr>
      </a:lvl9pPr>
    </p:titleStyle>
    <p:bodyStyle>
      <a:lvl1pPr marL="341210" indent="-341210" algn="l" defTabSz="454944" rtl="0" eaLnBrk="0" fontAlgn="base" hangingPunct="0">
        <a:spcBef>
          <a:spcPct val="20000"/>
        </a:spcBef>
        <a:spcAft>
          <a:spcPct val="0"/>
        </a:spcAft>
        <a:buFont typeface="Arial" charset="0"/>
        <a:buChar char="•"/>
        <a:defRPr sz="1400" b="1" kern="1200">
          <a:solidFill>
            <a:schemeClr val="tx1"/>
          </a:solidFill>
          <a:latin typeface="Verdana"/>
          <a:ea typeface="+mn-ea"/>
          <a:cs typeface="Verdana"/>
        </a:defRPr>
      </a:lvl1pPr>
      <a:lvl2pPr marL="796156" indent="-341210" algn="l" defTabSz="454944" rtl="0" eaLnBrk="0" fontAlgn="base" hangingPunct="0">
        <a:spcBef>
          <a:spcPct val="20000"/>
        </a:spcBef>
        <a:spcAft>
          <a:spcPct val="0"/>
        </a:spcAft>
        <a:buClr>
          <a:srgbClr val="AFB1A5"/>
        </a:buClr>
        <a:buAutoNum type="circleNumDbPlain"/>
        <a:defRPr sz="1400" kern="1200">
          <a:solidFill>
            <a:schemeClr val="tx1"/>
          </a:solidFill>
          <a:latin typeface="Verdana"/>
          <a:ea typeface="+mn-ea"/>
          <a:cs typeface="Verdana"/>
        </a:defRPr>
      </a:lvl2pPr>
      <a:lvl3pPr marL="1194232" indent="-284339" algn="l" defTabSz="454944" rtl="0" eaLnBrk="0" fontAlgn="base" hangingPunct="0">
        <a:spcBef>
          <a:spcPct val="20000"/>
        </a:spcBef>
        <a:spcAft>
          <a:spcPct val="0"/>
        </a:spcAft>
        <a:buClr>
          <a:srgbClr val="AFB1A5"/>
        </a:buClr>
        <a:buSzPct val="100000"/>
        <a:buFont typeface="Wingdings" pitchFamily="2" charset="2"/>
        <a:buChar char=""/>
        <a:defRPr sz="1400" kern="1200">
          <a:solidFill>
            <a:schemeClr val="tx1"/>
          </a:solidFill>
          <a:latin typeface="Verdana"/>
          <a:ea typeface="+mn-ea"/>
          <a:cs typeface="Verdana"/>
        </a:defRPr>
      </a:lvl3pPr>
      <a:lvl4pPr marL="1649164" indent="-284339" algn="l" defTabSz="454944" rtl="0" eaLnBrk="0" fontAlgn="base" hangingPunct="0">
        <a:spcBef>
          <a:spcPct val="20000"/>
        </a:spcBef>
        <a:spcAft>
          <a:spcPct val="0"/>
        </a:spcAft>
        <a:buClr>
          <a:srgbClr val="AFB1A5"/>
        </a:buClr>
        <a:buFont typeface="Lucida Grande"/>
        <a:buChar char="●"/>
        <a:defRPr sz="1400" kern="1200">
          <a:solidFill>
            <a:schemeClr val="tx1"/>
          </a:solidFill>
          <a:latin typeface="Verdana"/>
          <a:ea typeface="+mn-ea"/>
          <a:cs typeface="Verdana"/>
        </a:defRPr>
      </a:lvl4pPr>
      <a:lvl5pPr marL="2047252" indent="-227477" algn="l" defTabSz="454944" rtl="0" eaLnBrk="0" fontAlgn="base" hangingPunct="0">
        <a:spcBef>
          <a:spcPct val="20000"/>
        </a:spcBef>
        <a:spcAft>
          <a:spcPct val="0"/>
        </a:spcAft>
        <a:buClr>
          <a:srgbClr val="AFB1A5"/>
        </a:buClr>
        <a:buFont typeface="Arial" charset="0"/>
        <a:buChar char="•"/>
        <a:defRPr sz="1400" kern="1200">
          <a:solidFill>
            <a:schemeClr val="tx1"/>
          </a:solidFill>
          <a:latin typeface="Verdana"/>
          <a:ea typeface="+mn-ea"/>
          <a:cs typeface="Verdana"/>
        </a:defRPr>
      </a:lvl5pPr>
      <a:lvl6pPr marL="2502198" indent="-227477" algn="l" defTabSz="454944" rtl="0" eaLnBrk="1" latinLnBrk="0" hangingPunct="1">
        <a:spcBef>
          <a:spcPct val="20000"/>
        </a:spcBef>
        <a:buFont typeface="Arial"/>
        <a:buChar char="•"/>
        <a:defRPr sz="2000" kern="1200">
          <a:solidFill>
            <a:schemeClr val="tx1"/>
          </a:solidFill>
          <a:latin typeface="+mn-lt"/>
          <a:ea typeface="+mn-ea"/>
          <a:cs typeface="+mn-cs"/>
        </a:defRPr>
      </a:lvl6pPr>
      <a:lvl7pPr marL="2957143" indent="-227477" algn="l" defTabSz="454944" rtl="0" eaLnBrk="1" latinLnBrk="0" hangingPunct="1">
        <a:spcBef>
          <a:spcPct val="20000"/>
        </a:spcBef>
        <a:buFont typeface="Arial"/>
        <a:buChar char="•"/>
        <a:defRPr sz="2000" kern="1200">
          <a:solidFill>
            <a:schemeClr val="tx1"/>
          </a:solidFill>
          <a:latin typeface="+mn-lt"/>
          <a:ea typeface="+mn-ea"/>
          <a:cs typeface="+mn-cs"/>
        </a:defRPr>
      </a:lvl7pPr>
      <a:lvl8pPr marL="3412083" indent="-227477" algn="l" defTabSz="454944" rtl="0" eaLnBrk="1" latinLnBrk="0" hangingPunct="1">
        <a:spcBef>
          <a:spcPct val="20000"/>
        </a:spcBef>
        <a:buFont typeface="Arial"/>
        <a:buChar char="•"/>
        <a:defRPr sz="2000" kern="1200">
          <a:solidFill>
            <a:schemeClr val="tx1"/>
          </a:solidFill>
          <a:latin typeface="+mn-lt"/>
          <a:ea typeface="+mn-ea"/>
          <a:cs typeface="+mn-cs"/>
        </a:defRPr>
      </a:lvl8pPr>
      <a:lvl9pPr marL="3867032" indent="-227477" algn="l" defTabSz="45494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4944" rtl="0" eaLnBrk="1" latinLnBrk="0" hangingPunct="1">
        <a:defRPr sz="1800" kern="1200">
          <a:solidFill>
            <a:schemeClr val="tx1"/>
          </a:solidFill>
          <a:latin typeface="+mn-lt"/>
          <a:ea typeface="+mn-ea"/>
          <a:cs typeface="+mn-cs"/>
        </a:defRPr>
      </a:lvl1pPr>
      <a:lvl2pPr marL="454944" algn="l" defTabSz="454944" rtl="0" eaLnBrk="1" latinLnBrk="0" hangingPunct="1">
        <a:defRPr sz="1800" kern="1200">
          <a:solidFill>
            <a:schemeClr val="tx1"/>
          </a:solidFill>
          <a:latin typeface="+mn-lt"/>
          <a:ea typeface="+mn-ea"/>
          <a:cs typeface="+mn-cs"/>
        </a:defRPr>
      </a:lvl2pPr>
      <a:lvl3pPr marL="909891" algn="l" defTabSz="454944" rtl="0" eaLnBrk="1" latinLnBrk="0" hangingPunct="1">
        <a:defRPr sz="1800" kern="1200">
          <a:solidFill>
            <a:schemeClr val="tx1"/>
          </a:solidFill>
          <a:latin typeface="+mn-lt"/>
          <a:ea typeface="+mn-ea"/>
          <a:cs typeface="+mn-cs"/>
        </a:defRPr>
      </a:lvl3pPr>
      <a:lvl4pPr marL="1364836" algn="l" defTabSz="454944" rtl="0" eaLnBrk="1" latinLnBrk="0" hangingPunct="1">
        <a:defRPr sz="1800" kern="1200">
          <a:solidFill>
            <a:schemeClr val="tx1"/>
          </a:solidFill>
          <a:latin typeface="+mn-lt"/>
          <a:ea typeface="+mn-ea"/>
          <a:cs typeface="+mn-cs"/>
        </a:defRPr>
      </a:lvl4pPr>
      <a:lvl5pPr marL="1819780" algn="l" defTabSz="454944" rtl="0" eaLnBrk="1" latinLnBrk="0" hangingPunct="1">
        <a:defRPr sz="1800" kern="1200">
          <a:solidFill>
            <a:schemeClr val="tx1"/>
          </a:solidFill>
          <a:latin typeface="+mn-lt"/>
          <a:ea typeface="+mn-ea"/>
          <a:cs typeface="+mn-cs"/>
        </a:defRPr>
      </a:lvl5pPr>
      <a:lvl6pPr marL="2274721" algn="l" defTabSz="454944" rtl="0" eaLnBrk="1" latinLnBrk="0" hangingPunct="1">
        <a:defRPr sz="1800" kern="1200">
          <a:solidFill>
            <a:schemeClr val="tx1"/>
          </a:solidFill>
          <a:latin typeface="+mn-lt"/>
          <a:ea typeface="+mn-ea"/>
          <a:cs typeface="+mn-cs"/>
        </a:defRPr>
      </a:lvl6pPr>
      <a:lvl7pPr marL="2729668" algn="l" defTabSz="454944" rtl="0" eaLnBrk="1" latinLnBrk="0" hangingPunct="1">
        <a:defRPr sz="1800" kern="1200">
          <a:solidFill>
            <a:schemeClr val="tx1"/>
          </a:solidFill>
          <a:latin typeface="+mn-lt"/>
          <a:ea typeface="+mn-ea"/>
          <a:cs typeface="+mn-cs"/>
        </a:defRPr>
      </a:lvl7pPr>
      <a:lvl8pPr marL="3184614" algn="l" defTabSz="454944" rtl="0" eaLnBrk="1" latinLnBrk="0" hangingPunct="1">
        <a:defRPr sz="1800" kern="1200">
          <a:solidFill>
            <a:schemeClr val="tx1"/>
          </a:solidFill>
          <a:latin typeface="+mn-lt"/>
          <a:ea typeface="+mn-ea"/>
          <a:cs typeface="+mn-cs"/>
        </a:defRPr>
      </a:lvl8pPr>
      <a:lvl9pPr marL="3639563" algn="l" defTabSz="454944"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bwMode="auto">
          <a:xfrm>
            <a:off x="195840" y="1646465"/>
            <a:ext cx="8752320" cy="4800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613" tIns="42307" rIns="84613" bIns="42307"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413126" name="Rectangle 6"/>
          <p:cNvSpPr>
            <a:spLocks noGrp="1" noChangeArrowheads="1"/>
          </p:cNvSpPr>
          <p:nvPr>
            <p:ph type="sldNum" sz="quarter" idx="4"/>
          </p:nvPr>
        </p:nvSpPr>
        <p:spPr bwMode="auto">
          <a:xfrm>
            <a:off x="4376160" y="6516310"/>
            <a:ext cx="522720" cy="273655"/>
          </a:xfrm>
          <a:prstGeom prst="rect">
            <a:avLst/>
          </a:prstGeom>
          <a:noFill/>
          <a:ln>
            <a:noFill/>
          </a:ln>
          <a:effectLst/>
          <a:extLst/>
        </p:spPr>
        <p:txBody>
          <a:bodyPr vert="horz" wrap="square" lIns="84613" tIns="42307" rIns="84613" bIns="42307" numCol="1" anchor="t" anchorCtr="0" compatLnSpc="1">
            <a:prstTxWarp prst="textNoShape">
              <a:avLst/>
            </a:prstTxWarp>
          </a:bodyPr>
          <a:lstStyle>
            <a:lvl1pPr algn="ctr">
              <a:defRPr sz="1300">
                <a:solidFill>
                  <a:srgbClr val="000000"/>
                </a:solidFill>
                <a:latin typeface="Arial" charset="0"/>
                <a:cs typeface="+mn-cs"/>
              </a:defRPr>
            </a:lvl1pPr>
          </a:lstStyle>
          <a:p>
            <a:pPr defTabSz="914400" fontAlgn="base">
              <a:spcBef>
                <a:spcPct val="0"/>
              </a:spcBef>
              <a:spcAft>
                <a:spcPct val="0"/>
              </a:spcAft>
              <a:defRPr/>
            </a:pPr>
            <a:fld id="{B0D8F423-D3DC-4634-8E04-57CEAD4CF30D}" type="slidenum">
              <a:rPr lang="fr-FR"/>
              <a:pPr defTabSz="914400" fontAlgn="base">
                <a:spcBef>
                  <a:spcPct val="0"/>
                </a:spcBef>
                <a:spcAft>
                  <a:spcPct val="0"/>
                </a:spcAft>
                <a:defRPr/>
              </a:pPr>
              <a:t>‹N°›</a:t>
            </a:fld>
            <a:endParaRPr lang="fr-FR"/>
          </a:p>
        </p:txBody>
      </p:sp>
      <p:pic>
        <p:nvPicPr>
          <p:cNvPr id="9220" name="Picture 10" descr="3coul"/>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315200" y="6477001"/>
            <a:ext cx="1632960" cy="25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12" descr="universite_ppt_bandotxt copie"/>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 y="15119"/>
            <a:ext cx="9145440" cy="1168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2"/>
          <p:cNvSpPr>
            <a:spLocks noGrp="1" noChangeArrowheads="1"/>
          </p:cNvSpPr>
          <p:nvPr>
            <p:ph type="title"/>
          </p:nvPr>
        </p:nvSpPr>
        <p:spPr bwMode="auto">
          <a:xfrm>
            <a:off x="195840" y="1028095"/>
            <a:ext cx="8752320" cy="479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84432" tIns="42217" rIns="84432" bIns="42217" numCol="1" anchor="ctr" anchorCtr="0" compatLnSpc="1">
            <a:prstTxWarp prst="textNoShape">
              <a:avLst/>
            </a:prstTxWarp>
          </a:bodyPr>
          <a:lstStyle/>
          <a:p>
            <a:pPr lvl="0"/>
            <a:r>
              <a:rPr lang="fr-FR" smtClean="0"/>
              <a:t>Cliquez pour modifier le style du titre</a:t>
            </a:r>
          </a:p>
        </p:txBody>
      </p:sp>
      <p:pic>
        <p:nvPicPr>
          <p:cNvPr id="9223" name="Picture 9" descr="http://www.meilleurs-masters.com/logo_ecole/Logo_AixMarseilleUniv_20120125124114.jp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7600" y="6555619"/>
            <a:ext cx="838080" cy="30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12" descr="http://www.dfcg-financium.fr/wp-content/uploads/2012/09/PwC.jpg"/>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5944320" y="6035524"/>
            <a:ext cx="848160" cy="68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1768669"/>
      </p:ext>
    </p:extLst>
  </p:cSld>
  <p:clrMap bg1="lt1" tx1="dk1" bg2="lt2" tx2="dk2" accent1="accent1" accent2="accent2" accent3="accent3" accent4="accent4" accent5="accent5" accent6="accent6" hlink="hlink" folHlink="folHlink"/>
  <p:sldLayoutIdLst>
    <p:sldLayoutId id="2147484238" r:id="rId1"/>
    <p:sldLayoutId id="2147484239" r:id="rId2"/>
    <p:sldLayoutId id="2147484240" r:id="rId3"/>
    <p:sldLayoutId id="2147484241" r:id="rId4"/>
    <p:sldLayoutId id="2147484242" r:id="rId5"/>
    <p:sldLayoutId id="2147484243" r:id="rId6"/>
    <p:sldLayoutId id="2147484244" r:id="rId7"/>
    <p:sldLayoutId id="2147484245" r:id="rId8"/>
    <p:sldLayoutId id="2147484246" r:id="rId9"/>
    <p:sldLayoutId id="2147484247" r:id="rId10"/>
    <p:sldLayoutId id="2147484248" r:id="rId11"/>
    <p:sldLayoutId id="2147484249" r:id="rId12"/>
  </p:sldLayoutIdLst>
  <mc:AlternateContent xmlns:mc="http://schemas.openxmlformats.org/markup-compatibility/2006">
    <mc:Choice xmlns:p14="http://schemas.microsoft.com/office/powerpoint/2010/main" Requires="p14">
      <p:transition p14:dur="0"/>
    </mc:Choice>
    <mc:Fallback>
      <p:transition/>
    </mc:Fallback>
  </mc:AlternateContent>
  <p:hf hdr="0" ftr="0" dt="0"/>
  <p:txStyles>
    <p:titleStyle>
      <a:lvl1pPr algn="l" defTabSz="912787" rtl="0" eaLnBrk="0" fontAlgn="base" hangingPunct="0">
        <a:spcBef>
          <a:spcPct val="0"/>
        </a:spcBef>
        <a:spcAft>
          <a:spcPct val="0"/>
        </a:spcAft>
        <a:defRPr sz="1800" b="1">
          <a:solidFill>
            <a:srgbClr val="B7031E"/>
          </a:solidFill>
          <a:latin typeface="+mj-lt"/>
          <a:ea typeface="+mj-ea"/>
          <a:cs typeface="+mj-cs"/>
        </a:defRPr>
      </a:lvl1pPr>
      <a:lvl2pPr algn="l" defTabSz="912787" rtl="0" eaLnBrk="0" fontAlgn="base" hangingPunct="0">
        <a:spcBef>
          <a:spcPct val="0"/>
        </a:spcBef>
        <a:spcAft>
          <a:spcPct val="0"/>
        </a:spcAft>
        <a:defRPr sz="1800" b="1">
          <a:solidFill>
            <a:srgbClr val="B7031E"/>
          </a:solidFill>
          <a:latin typeface="Arial" charset="0"/>
        </a:defRPr>
      </a:lvl2pPr>
      <a:lvl3pPr algn="l" defTabSz="912787" rtl="0" eaLnBrk="0" fontAlgn="base" hangingPunct="0">
        <a:spcBef>
          <a:spcPct val="0"/>
        </a:spcBef>
        <a:spcAft>
          <a:spcPct val="0"/>
        </a:spcAft>
        <a:defRPr sz="1800" b="1">
          <a:solidFill>
            <a:srgbClr val="B7031E"/>
          </a:solidFill>
          <a:latin typeface="Arial" charset="0"/>
        </a:defRPr>
      </a:lvl3pPr>
      <a:lvl4pPr algn="l" defTabSz="912787" rtl="0" eaLnBrk="0" fontAlgn="base" hangingPunct="0">
        <a:spcBef>
          <a:spcPct val="0"/>
        </a:spcBef>
        <a:spcAft>
          <a:spcPct val="0"/>
        </a:spcAft>
        <a:defRPr sz="1800" b="1">
          <a:solidFill>
            <a:srgbClr val="B7031E"/>
          </a:solidFill>
          <a:latin typeface="Arial" charset="0"/>
        </a:defRPr>
      </a:lvl4pPr>
      <a:lvl5pPr algn="l" defTabSz="912787" rtl="0" eaLnBrk="0" fontAlgn="base" hangingPunct="0">
        <a:spcBef>
          <a:spcPct val="0"/>
        </a:spcBef>
        <a:spcAft>
          <a:spcPct val="0"/>
        </a:spcAft>
        <a:defRPr sz="1800" b="1">
          <a:solidFill>
            <a:srgbClr val="B7031E"/>
          </a:solidFill>
          <a:latin typeface="Arial" charset="0"/>
        </a:defRPr>
      </a:lvl5pPr>
      <a:lvl6pPr marL="423168" algn="l" defTabSz="913925" rtl="0" fontAlgn="base">
        <a:spcBef>
          <a:spcPct val="0"/>
        </a:spcBef>
        <a:spcAft>
          <a:spcPct val="0"/>
        </a:spcAft>
        <a:defRPr sz="1800" b="1">
          <a:solidFill>
            <a:srgbClr val="B7031E"/>
          </a:solidFill>
          <a:latin typeface="Arial" charset="0"/>
        </a:defRPr>
      </a:lvl6pPr>
      <a:lvl7pPr marL="846336" algn="l" defTabSz="913925" rtl="0" fontAlgn="base">
        <a:spcBef>
          <a:spcPct val="0"/>
        </a:spcBef>
        <a:spcAft>
          <a:spcPct val="0"/>
        </a:spcAft>
        <a:defRPr sz="1800" b="1">
          <a:solidFill>
            <a:srgbClr val="B7031E"/>
          </a:solidFill>
          <a:latin typeface="Arial" charset="0"/>
        </a:defRPr>
      </a:lvl7pPr>
      <a:lvl8pPr marL="1269505" algn="l" defTabSz="913925" rtl="0" fontAlgn="base">
        <a:spcBef>
          <a:spcPct val="0"/>
        </a:spcBef>
        <a:spcAft>
          <a:spcPct val="0"/>
        </a:spcAft>
        <a:defRPr sz="1800" b="1">
          <a:solidFill>
            <a:srgbClr val="B7031E"/>
          </a:solidFill>
          <a:latin typeface="Arial" charset="0"/>
        </a:defRPr>
      </a:lvl8pPr>
      <a:lvl9pPr marL="1692674" algn="l" defTabSz="913925" rtl="0" fontAlgn="base">
        <a:spcBef>
          <a:spcPct val="0"/>
        </a:spcBef>
        <a:spcAft>
          <a:spcPct val="0"/>
        </a:spcAft>
        <a:defRPr sz="1800" b="1">
          <a:solidFill>
            <a:srgbClr val="B7031E"/>
          </a:solidFill>
          <a:latin typeface="Arial" charset="0"/>
        </a:defRPr>
      </a:lvl9pPr>
    </p:titleStyle>
    <p:bodyStyle>
      <a:lvl1pPr marL="316022" indent="-316022" algn="l" rtl="0" eaLnBrk="0" fontAlgn="base" hangingPunct="0">
        <a:spcBef>
          <a:spcPct val="20000"/>
        </a:spcBef>
        <a:spcAft>
          <a:spcPct val="0"/>
        </a:spcAft>
        <a:buClr>
          <a:srgbClr val="B80420"/>
        </a:buClr>
        <a:buFont typeface="Webdings" pitchFamily="18" charset="2"/>
        <a:buChar char="8"/>
        <a:defRPr sz="1600">
          <a:solidFill>
            <a:schemeClr val="tx1"/>
          </a:solidFill>
          <a:latin typeface="+mn-lt"/>
          <a:ea typeface="+mn-ea"/>
          <a:cs typeface="+mn-cs"/>
        </a:defRPr>
      </a:lvl1pPr>
      <a:lvl2pPr marL="686428" indent="-263107" algn="l" rtl="0" eaLnBrk="0" fontAlgn="base" hangingPunct="0">
        <a:spcBef>
          <a:spcPct val="20000"/>
        </a:spcBef>
        <a:spcAft>
          <a:spcPct val="0"/>
        </a:spcAft>
        <a:buClr>
          <a:srgbClr val="C5BB74"/>
        </a:buClr>
        <a:buFont typeface="Wingdings 3" pitchFamily="18" charset="2"/>
        <a:buChar char="}"/>
        <a:defRPr sz="1500">
          <a:solidFill>
            <a:schemeClr val="tx1"/>
          </a:solidFill>
          <a:latin typeface="+mn-lt"/>
          <a:cs typeface="+mn-cs"/>
        </a:defRPr>
      </a:lvl2pPr>
      <a:lvl3pPr marL="1056834" indent="-210191" algn="l" rtl="0" eaLnBrk="0" fontAlgn="base" hangingPunct="0">
        <a:spcBef>
          <a:spcPct val="20000"/>
        </a:spcBef>
        <a:spcAft>
          <a:spcPct val="0"/>
        </a:spcAft>
        <a:buClr>
          <a:srgbClr val="B80420"/>
        </a:buClr>
        <a:buFont typeface="Wingdings 3" pitchFamily="18" charset="2"/>
        <a:buChar char=""/>
        <a:defRPr sz="1300">
          <a:solidFill>
            <a:schemeClr val="tx1"/>
          </a:solidFill>
          <a:latin typeface="+mn-lt"/>
          <a:cs typeface="+mn-cs"/>
        </a:defRPr>
      </a:lvl3pPr>
      <a:lvl4pPr marL="1480156" indent="-210191" algn="l" rtl="0" eaLnBrk="0" fontAlgn="base" hangingPunct="0">
        <a:spcBef>
          <a:spcPct val="20000"/>
        </a:spcBef>
        <a:spcAft>
          <a:spcPct val="0"/>
        </a:spcAft>
        <a:buClr>
          <a:srgbClr val="C5BB74"/>
        </a:buClr>
        <a:buFont typeface="Arial" charset="0"/>
        <a:buChar char="–"/>
        <a:defRPr sz="1200">
          <a:solidFill>
            <a:schemeClr val="tx1"/>
          </a:solidFill>
          <a:latin typeface="+mn-lt"/>
          <a:cs typeface="+mn-cs"/>
        </a:defRPr>
      </a:lvl4pPr>
      <a:lvl5pPr marL="1903477" indent="-210191" algn="l" rtl="0" eaLnBrk="0" fontAlgn="base" hangingPunct="0">
        <a:spcBef>
          <a:spcPct val="20000"/>
        </a:spcBef>
        <a:spcAft>
          <a:spcPct val="0"/>
        </a:spcAft>
        <a:buClr>
          <a:srgbClr val="B80420"/>
        </a:buClr>
        <a:buChar char="•"/>
        <a:defRPr sz="1100">
          <a:solidFill>
            <a:schemeClr val="tx1"/>
          </a:solidFill>
          <a:latin typeface="+mn-lt"/>
          <a:cs typeface="+mn-cs"/>
        </a:defRPr>
      </a:lvl5pPr>
      <a:lvl6pPr marL="2327426" indent="-211586" algn="l" rtl="0" fontAlgn="base">
        <a:spcBef>
          <a:spcPct val="20000"/>
        </a:spcBef>
        <a:spcAft>
          <a:spcPct val="0"/>
        </a:spcAft>
        <a:buClr>
          <a:srgbClr val="B80420"/>
        </a:buClr>
        <a:buChar char="•"/>
        <a:defRPr sz="1100">
          <a:solidFill>
            <a:schemeClr val="tx1"/>
          </a:solidFill>
          <a:latin typeface="+mn-lt"/>
          <a:cs typeface="+mn-cs"/>
        </a:defRPr>
      </a:lvl6pPr>
      <a:lvl7pPr marL="2750595" indent="-211586" algn="l" rtl="0" fontAlgn="base">
        <a:spcBef>
          <a:spcPct val="20000"/>
        </a:spcBef>
        <a:spcAft>
          <a:spcPct val="0"/>
        </a:spcAft>
        <a:buClr>
          <a:srgbClr val="B80420"/>
        </a:buClr>
        <a:buChar char="•"/>
        <a:defRPr sz="1100">
          <a:solidFill>
            <a:schemeClr val="tx1"/>
          </a:solidFill>
          <a:latin typeface="+mn-lt"/>
          <a:cs typeface="+mn-cs"/>
        </a:defRPr>
      </a:lvl7pPr>
      <a:lvl8pPr marL="3173762" indent="-211586" algn="l" rtl="0" fontAlgn="base">
        <a:spcBef>
          <a:spcPct val="20000"/>
        </a:spcBef>
        <a:spcAft>
          <a:spcPct val="0"/>
        </a:spcAft>
        <a:buClr>
          <a:srgbClr val="B80420"/>
        </a:buClr>
        <a:buChar char="•"/>
        <a:defRPr sz="1100">
          <a:solidFill>
            <a:schemeClr val="tx1"/>
          </a:solidFill>
          <a:latin typeface="+mn-lt"/>
          <a:cs typeface="+mn-cs"/>
        </a:defRPr>
      </a:lvl8pPr>
      <a:lvl9pPr marL="3596931" indent="-211586" algn="l" rtl="0" fontAlgn="base">
        <a:spcBef>
          <a:spcPct val="20000"/>
        </a:spcBef>
        <a:spcAft>
          <a:spcPct val="0"/>
        </a:spcAft>
        <a:buClr>
          <a:srgbClr val="B80420"/>
        </a:buClr>
        <a:buChar char="•"/>
        <a:defRPr sz="1100">
          <a:solidFill>
            <a:schemeClr val="tx1"/>
          </a:solidFill>
          <a:latin typeface="+mn-lt"/>
          <a:cs typeface="+mn-cs"/>
        </a:defRPr>
      </a:lvl9pPr>
    </p:bodyStyle>
    <p:otherStyle>
      <a:defPPr>
        <a:defRPr lang="fr-FR"/>
      </a:defPPr>
      <a:lvl1pPr marL="0" algn="l" defTabSz="846336" rtl="0" eaLnBrk="1" latinLnBrk="0" hangingPunct="1">
        <a:defRPr sz="1700" kern="1200">
          <a:solidFill>
            <a:schemeClr val="tx1"/>
          </a:solidFill>
          <a:latin typeface="+mn-lt"/>
          <a:ea typeface="+mn-ea"/>
          <a:cs typeface="+mn-cs"/>
        </a:defRPr>
      </a:lvl1pPr>
      <a:lvl2pPr marL="423168" algn="l" defTabSz="846336" rtl="0" eaLnBrk="1" latinLnBrk="0" hangingPunct="1">
        <a:defRPr sz="1700" kern="1200">
          <a:solidFill>
            <a:schemeClr val="tx1"/>
          </a:solidFill>
          <a:latin typeface="+mn-lt"/>
          <a:ea typeface="+mn-ea"/>
          <a:cs typeface="+mn-cs"/>
        </a:defRPr>
      </a:lvl2pPr>
      <a:lvl3pPr marL="846336" algn="l" defTabSz="846336" rtl="0" eaLnBrk="1" latinLnBrk="0" hangingPunct="1">
        <a:defRPr sz="1700" kern="1200">
          <a:solidFill>
            <a:schemeClr val="tx1"/>
          </a:solidFill>
          <a:latin typeface="+mn-lt"/>
          <a:ea typeface="+mn-ea"/>
          <a:cs typeface="+mn-cs"/>
        </a:defRPr>
      </a:lvl3pPr>
      <a:lvl4pPr marL="1269505" algn="l" defTabSz="846336" rtl="0" eaLnBrk="1" latinLnBrk="0" hangingPunct="1">
        <a:defRPr sz="1700" kern="1200">
          <a:solidFill>
            <a:schemeClr val="tx1"/>
          </a:solidFill>
          <a:latin typeface="+mn-lt"/>
          <a:ea typeface="+mn-ea"/>
          <a:cs typeface="+mn-cs"/>
        </a:defRPr>
      </a:lvl4pPr>
      <a:lvl5pPr marL="1692674" algn="l" defTabSz="846336" rtl="0" eaLnBrk="1" latinLnBrk="0" hangingPunct="1">
        <a:defRPr sz="1700" kern="1200">
          <a:solidFill>
            <a:schemeClr val="tx1"/>
          </a:solidFill>
          <a:latin typeface="+mn-lt"/>
          <a:ea typeface="+mn-ea"/>
          <a:cs typeface="+mn-cs"/>
        </a:defRPr>
      </a:lvl5pPr>
      <a:lvl6pPr marL="2115842" algn="l" defTabSz="846336" rtl="0" eaLnBrk="1" latinLnBrk="0" hangingPunct="1">
        <a:defRPr sz="1700" kern="1200">
          <a:solidFill>
            <a:schemeClr val="tx1"/>
          </a:solidFill>
          <a:latin typeface="+mn-lt"/>
          <a:ea typeface="+mn-ea"/>
          <a:cs typeface="+mn-cs"/>
        </a:defRPr>
      </a:lvl6pPr>
      <a:lvl7pPr marL="2539009" algn="l" defTabSz="846336" rtl="0" eaLnBrk="1" latinLnBrk="0" hangingPunct="1">
        <a:defRPr sz="1700" kern="1200">
          <a:solidFill>
            <a:schemeClr val="tx1"/>
          </a:solidFill>
          <a:latin typeface="+mn-lt"/>
          <a:ea typeface="+mn-ea"/>
          <a:cs typeface="+mn-cs"/>
        </a:defRPr>
      </a:lvl7pPr>
      <a:lvl8pPr marL="2962179" algn="l" defTabSz="846336" rtl="0" eaLnBrk="1" latinLnBrk="0" hangingPunct="1">
        <a:defRPr sz="1700" kern="1200">
          <a:solidFill>
            <a:schemeClr val="tx1"/>
          </a:solidFill>
          <a:latin typeface="+mn-lt"/>
          <a:ea typeface="+mn-ea"/>
          <a:cs typeface="+mn-cs"/>
        </a:defRPr>
      </a:lvl8pPr>
      <a:lvl9pPr marL="3385348" algn="l" defTabSz="846336" rtl="0" eaLnBrk="1" latinLnBrk="0" hangingPunct="1">
        <a:defRPr sz="1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338" name="Image 6" descr="fond_diapos.gif"/>
          <p:cNvPicPr>
            <a:picLocks noChangeAspect="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4339" name="Espace réservé du titre 1"/>
          <p:cNvSpPr>
            <a:spLocks noGrp="1"/>
          </p:cNvSpPr>
          <p:nvPr>
            <p:ph type="title"/>
          </p:nvPr>
        </p:nvSpPr>
        <p:spPr bwMode="auto">
          <a:xfrm>
            <a:off x="1041400" y="1008072"/>
            <a:ext cx="7543800" cy="973137"/>
          </a:xfrm>
          <a:prstGeom prst="rect">
            <a:avLst/>
          </a:prstGeom>
          <a:noFill/>
          <a:ln w="9525">
            <a:noFill/>
            <a:miter lim="800000"/>
            <a:headEnd/>
            <a:tailEnd/>
          </a:ln>
        </p:spPr>
        <p:txBody>
          <a:bodyPr vert="horz" wrap="square" lIns="90989" tIns="45497" rIns="90989" bIns="45497" numCol="1" anchor="t" anchorCtr="0" compatLnSpc="1">
            <a:prstTxWarp prst="textNoShape">
              <a:avLst/>
            </a:prstTxWarp>
          </a:bodyPr>
          <a:lstStyle/>
          <a:p>
            <a:pPr lvl="0"/>
            <a:r>
              <a:rPr lang="fr-FR" smtClean="0"/>
              <a:t>Cliquez et modifiez le titre</a:t>
            </a:r>
          </a:p>
        </p:txBody>
      </p:sp>
      <p:sp>
        <p:nvSpPr>
          <p:cNvPr id="4" name="Espace réservé de la date 3"/>
          <p:cNvSpPr>
            <a:spLocks noGrp="1"/>
          </p:cNvSpPr>
          <p:nvPr>
            <p:ph type="dt" sz="half" idx="2"/>
          </p:nvPr>
        </p:nvSpPr>
        <p:spPr>
          <a:xfrm>
            <a:off x="7402513" y="0"/>
            <a:ext cx="1741487" cy="565150"/>
          </a:xfrm>
          <a:prstGeom prst="rect">
            <a:avLst/>
          </a:prstGeom>
        </p:spPr>
        <p:txBody>
          <a:bodyPr vert="horz" lIns="90989" tIns="45497" rIns="90989" bIns="45497" rtlCol="0" anchor="b"/>
          <a:lstStyle>
            <a:lvl1pPr algn="ctr" fontAlgn="auto">
              <a:spcBef>
                <a:spcPts val="0"/>
              </a:spcBef>
              <a:spcAft>
                <a:spcPts val="0"/>
              </a:spcAft>
              <a:defRPr sz="1000">
                <a:solidFill>
                  <a:schemeClr val="tx1">
                    <a:tint val="75000"/>
                  </a:schemeClr>
                </a:solidFill>
                <a:latin typeface="Verdana"/>
                <a:cs typeface="Verdana"/>
              </a:defRPr>
            </a:lvl1pPr>
          </a:lstStyle>
          <a:p>
            <a:pPr defTabSz="454944">
              <a:defRPr/>
            </a:pPr>
            <a:fld id="{80D0CB56-537F-45A2-BFE4-3FBC7FE06956}" type="datetime1">
              <a:rPr lang="fr-FR" smtClean="0">
                <a:solidFill>
                  <a:srgbClr val="000000">
                    <a:tint val="75000"/>
                  </a:srgbClr>
                </a:solidFill>
              </a:rPr>
              <a:pPr defTabSz="454944">
                <a:defRPr/>
              </a:pPr>
              <a:t>18/04/2014</a:t>
            </a:fld>
            <a:endParaRPr lang="fr-FR">
              <a:solidFill>
                <a:srgbClr val="000000">
                  <a:tint val="75000"/>
                </a:srgbClr>
              </a:solidFill>
            </a:endParaRPr>
          </a:p>
        </p:txBody>
      </p:sp>
      <p:sp>
        <p:nvSpPr>
          <p:cNvPr id="5" name="Espace réservé du pied de page 4"/>
          <p:cNvSpPr>
            <a:spLocks noGrp="1"/>
          </p:cNvSpPr>
          <p:nvPr>
            <p:ph type="ftr" sz="quarter" idx="3"/>
          </p:nvPr>
        </p:nvSpPr>
        <p:spPr>
          <a:xfrm>
            <a:off x="3292475" y="0"/>
            <a:ext cx="4110038" cy="565150"/>
          </a:xfrm>
          <a:prstGeom prst="rect">
            <a:avLst/>
          </a:prstGeom>
        </p:spPr>
        <p:txBody>
          <a:bodyPr vert="horz" lIns="90989" tIns="45497" rIns="90989" bIns="45497" rtlCol="0" anchor="ctr"/>
          <a:lstStyle>
            <a:lvl1pPr algn="l" fontAlgn="auto">
              <a:spcBef>
                <a:spcPts val="0"/>
              </a:spcBef>
              <a:spcAft>
                <a:spcPts val="0"/>
              </a:spcAft>
              <a:defRPr sz="1000" b="1">
                <a:solidFill>
                  <a:srgbClr val="FFFFFF"/>
                </a:solidFill>
                <a:latin typeface="Verdana"/>
                <a:cs typeface="Verdana"/>
              </a:defRPr>
            </a:lvl1pPr>
          </a:lstStyle>
          <a:p>
            <a:pPr defTabSz="454944">
              <a:defRPr/>
            </a:pPr>
            <a:r>
              <a:rPr lang="fr-FR" smtClean="0"/>
              <a:t>Titre de la Présentation </a:t>
            </a:r>
          </a:p>
          <a:p>
            <a:pPr defTabSz="454944">
              <a:defRPr/>
            </a:pPr>
            <a:r>
              <a:rPr lang="fr-FR" smtClean="0"/>
              <a:t>&gt; Titre de la partie</a:t>
            </a:r>
            <a:endParaRPr lang="fr-FR"/>
          </a:p>
        </p:txBody>
      </p:sp>
      <p:sp>
        <p:nvSpPr>
          <p:cNvPr id="6" name="Espace réservé du numéro de diapositive 5"/>
          <p:cNvSpPr>
            <a:spLocks noGrp="1"/>
          </p:cNvSpPr>
          <p:nvPr>
            <p:ph type="sldNum" sz="quarter" idx="4"/>
          </p:nvPr>
        </p:nvSpPr>
        <p:spPr>
          <a:xfrm>
            <a:off x="2152650" y="6721516"/>
            <a:ext cx="4826000" cy="136525"/>
          </a:xfrm>
          <a:prstGeom prst="rect">
            <a:avLst/>
          </a:prstGeom>
        </p:spPr>
        <p:txBody>
          <a:bodyPr vert="horz" lIns="90989" tIns="45497" rIns="90989" bIns="45497" rtlCol="0" anchor="ctr"/>
          <a:lstStyle>
            <a:lvl1pPr algn="ctr" fontAlgn="auto">
              <a:spcBef>
                <a:spcPts val="0"/>
              </a:spcBef>
              <a:spcAft>
                <a:spcPts val="0"/>
              </a:spcAft>
              <a:defRPr sz="1000" b="1">
                <a:solidFill>
                  <a:schemeClr val="bg1"/>
                </a:solidFill>
                <a:latin typeface="Verdana"/>
                <a:cs typeface="Verdana"/>
              </a:defRPr>
            </a:lvl1pPr>
          </a:lstStyle>
          <a:p>
            <a:pPr defTabSz="454944">
              <a:defRPr/>
            </a:pPr>
            <a:fld id="{8C9D58E4-F734-45AE-8B8F-5021B4A3E45C}" type="slidenum">
              <a:rPr lang="fr-FR" smtClean="0">
                <a:solidFill>
                  <a:prstClr val="white"/>
                </a:solidFill>
              </a:rPr>
              <a:pPr defTabSz="454944">
                <a:defRPr/>
              </a:pPr>
              <a:t>‹N°›</a:t>
            </a:fld>
            <a:endParaRPr lang="fr-FR" dirty="0">
              <a:solidFill>
                <a:prstClr val="white"/>
              </a:solidFill>
            </a:endParaRPr>
          </a:p>
        </p:txBody>
      </p:sp>
      <p:sp>
        <p:nvSpPr>
          <p:cNvPr id="14343" name="Espace réservé du texte 2"/>
          <p:cNvSpPr>
            <a:spLocks noGrp="1"/>
          </p:cNvSpPr>
          <p:nvPr>
            <p:ph type="body" idx="1"/>
          </p:nvPr>
        </p:nvSpPr>
        <p:spPr bwMode="auto">
          <a:xfrm>
            <a:off x="1041400" y="1981200"/>
            <a:ext cx="7543800" cy="4559300"/>
          </a:xfrm>
          <a:prstGeom prst="rect">
            <a:avLst/>
          </a:prstGeom>
          <a:noFill/>
          <a:ln w="9525">
            <a:noFill/>
            <a:miter lim="800000"/>
            <a:headEnd/>
            <a:tailEnd/>
          </a:ln>
        </p:spPr>
        <p:txBody>
          <a:bodyPr vert="horz" wrap="square" lIns="90989" tIns="45497" rIns="90989" bIns="45497"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Tree>
    <p:extLst>
      <p:ext uri="{BB962C8B-B14F-4D97-AF65-F5344CB8AC3E}">
        <p14:creationId xmlns:p14="http://schemas.microsoft.com/office/powerpoint/2010/main" val="19598679"/>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mc:AlternateContent xmlns:mc="http://schemas.openxmlformats.org/markup-compatibility/2006">
    <mc:Choice xmlns:p14="http://schemas.microsoft.com/office/powerpoint/2010/main" Requires="p14">
      <p:transition p14:dur="0"/>
    </mc:Choice>
    <mc:Fallback>
      <p:transition/>
    </mc:Fallback>
  </mc:AlternateContent>
  <p:hf hdr="0"/>
  <p:txStyles>
    <p:titleStyle>
      <a:lvl1pPr algn="l" defTabSz="454944" rtl="0" eaLnBrk="0" fontAlgn="base" hangingPunct="0">
        <a:spcBef>
          <a:spcPct val="0"/>
        </a:spcBef>
        <a:spcAft>
          <a:spcPct val="0"/>
        </a:spcAft>
        <a:defRPr sz="2600" b="1" kern="1200">
          <a:solidFill>
            <a:srgbClr val="2663B4"/>
          </a:solidFill>
          <a:latin typeface="Verdana"/>
          <a:ea typeface="+mj-ea"/>
          <a:cs typeface="Verdana"/>
        </a:defRPr>
      </a:lvl1pPr>
      <a:lvl2pPr algn="l" defTabSz="454944" rtl="0" eaLnBrk="0" fontAlgn="base" hangingPunct="0">
        <a:spcBef>
          <a:spcPct val="0"/>
        </a:spcBef>
        <a:spcAft>
          <a:spcPct val="0"/>
        </a:spcAft>
        <a:defRPr sz="2600" b="1">
          <a:solidFill>
            <a:srgbClr val="2663B4"/>
          </a:solidFill>
          <a:latin typeface="Verdana" pitchFamily="34" charset="0"/>
        </a:defRPr>
      </a:lvl2pPr>
      <a:lvl3pPr algn="l" defTabSz="454944" rtl="0" eaLnBrk="0" fontAlgn="base" hangingPunct="0">
        <a:spcBef>
          <a:spcPct val="0"/>
        </a:spcBef>
        <a:spcAft>
          <a:spcPct val="0"/>
        </a:spcAft>
        <a:defRPr sz="2600" b="1">
          <a:solidFill>
            <a:srgbClr val="2663B4"/>
          </a:solidFill>
          <a:latin typeface="Verdana" pitchFamily="34" charset="0"/>
        </a:defRPr>
      </a:lvl3pPr>
      <a:lvl4pPr algn="l" defTabSz="454944" rtl="0" eaLnBrk="0" fontAlgn="base" hangingPunct="0">
        <a:spcBef>
          <a:spcPct val="0"/>
        </a:spcBef>
        <a:spcAft>
          <a:spcPct val="0"/>
        </a:spcAft>
        <a:defRPr sz="2600" b="1">
          <a:solidFill>
            <a:srgbClr val="2663B4"/>
          </a:solidFill>
          <a:latin typeface="Verdana" pitchFamily="34" charset="0"/>
        </a:defRPr>
      </a:lvl4pPr>
      <a:lvl5pPr algn="l" defTabSz="454944" rtl="0" eaLnBrk="0" fontAlgn="base" hangingPunct="0">
        <a:spcBef>
          <a:spcPct val="0"/>
        </a:spcBef>
        <a:spcAft>
          <a:spcPct val="0"/>
        </a:spcAft>
        <a:defRPr sz="2600" b="1">
          <a:solidFill>
            <a:srgbClr val="2663B4"/>
          </a:solidFill>
          <a:latin typeface="Verdana" pitchFamily="34" charset="0"/>
        </a:defRPr>
      </a:lvl5pPr>
      <a:lvl6pPr marL="454944" algn="l" defTabSz="454944" rtl="0" fontAlgn="base">
        <a:spcBef>
          <a:spcPct val="0"/>
        </a:spcBef>
        <a:spcAft>
          <a:spcPct val="0"/>
        </a:spcAft>
        <a:defRPr sz="2600" b="1">
          <a:solidFill>
            <a:srgbClr val="2663B4"/>
          </a:solidFill>
          <a:latin typeface="Verdana" pitchFamily="34" charset="0"/>
        </a:defRPr>
      </a:lvl6pPr>
      <a:lvl7pPr marL="909891" algn="l" defTabSz="454944" rtl="0" fontAlgn="base">
        <a:spcBef>
          <a:spcPct val="0"/>
        </a:spcBef>
        <a:spcAft>
          <a:spcPct val="0"/>
        </a:spcAft>
        <a:defRPr sz="2600" b="1">
          <a:solidFill>
            <a:srgbClr val="2663B4"/>
          </a:solidFill>
          <a:latin typeface="Verdana" pitchFamily="34" charset="0"/>
        </a:defRPr>
      </a:lvl7pPr>
      <a:lvl8pPr marL="1364836" algn="l" defTabSz="454944" rtl="0" fontAlgn="base">
        <a:spcBef>
          <a:spcPct val="0"/>
        </a:spcBef>
        <a:spcAft>
          <a:spcPct val="0"/>
        </a:spcAft>
        <a:defRPr sz="2600" b="1">
          <a:solidFill>
            <a:srgbClr val="2663B4"/>
          </a:solidFill>
          <a:latin typeface="Verdana" pitchFamily="34" charset="0"/>
        </a:defRPr>
      </a:lvl8pPr>
      <a:lvl9pPr marL="1819780" algn="l" defTabSz="454944" rtl="0" fontAlgn="base">
        <a:spcBef>
          <a:spcPct val="0"/>
        </a:spcBef>
        <a:spcAft>
          <a:spcPct val="0"/>
        </a:spcAft>
        <a:defRPr sz="2600" b="1">
          <a:solidFill>
            <a:srgbClr val="2663B4"/>
          </a:solidFill>
          <a:latin typeface="Verdana" pitchFamily="34" charset="0"/>
        </a:defRPr>
      </a:lvl9pPr>
    </p:titleStyle>
    <p:bodyStyle>
      <a:lvl1pPr marL="341210" indent="-341210" algn="l" defTabSz="454944" rtl="0" eaLnBrk="0" fontAlgn="base" hangingPunct="0">
        <a:spcBef>
          <a:spcPct val="20000"/>
        </a:spcBef>
        <a:spcAft>
          <a:spcPct val="0"/>
        </a:spcAft>
        <a:buFont typeface="Arial" charset="0"/>
        <a:buChar char="•"/>
        <a:defRPr sz="1400" b="1" kern="1200">
          <a:solidFill>
            <a:schemeClr val="tx1"/>
          </a:solidFill>
          <a:latin typeface="Verdana"/>
          <a:ea typeface="+mn-ea"/>
          <a:cs typeface="Verdana"/>
        </a:defRPr>
      </a:lvl1pPr>
      <a:lvl2pPr marL="796156" indent="-341210" algn="l" defTabSz="454944" rtl="0" eaLnBrk="0" fontAlgn="base" hangingPunct="0">
        <a:spcBef>
          <a:spcPct val="20000"/>
        </a:spcBef>
        <a:spcAft>
          <a:spcPct val="0"/>
        </a:spcAft>
        <a:buClr>
          <a:srgbClr val="AFB1A5"/>
        </a:buClr>
        <a:buAutoNum type="circleNumDbPlain"/>
        <a:defRPr sz="1400" kern="1200">
          <a:solidFill>
            <a:schemeClr val="tx1"/>
          </a:solidFill>
          <a:latin typeface="Verdana"/>
          <a:ea typeface="+mn-ea"/>
          <a:cs typeface="Verdana"/>
        </a:defRPr>
      </a:lvl2pPr>
      <a:lvl3pPr marL="1194232" indent="-284339" algn="l" defTabSz="454944" rtl="0" eaLnBrk="0" fontAlgn="base" hangingPunct="0">
        <a:spcBef>
          <a:spcPct val="20000"/>
        </a:spcBef>
        <a:spcAft>
          <a:spcPct val="0"/>
        </a:spcAft>
        <a:buClr>
          <a:srgbClr val="AFB1A5"/>
        </a:buClr>
        <a:buSzPct val="100000"/>
        <a:buFont typeface="Wingdings" pitchFamily="2" charset="2"/>
        <a:buChar char=""/>
        <a:defRPr sz="1400" kern="1200">
          <a:solidFill>
            <a:schemeClr val="tx1"/>
          </a:solidFill>
          <a:latin typeface="Verdana"/>
          <a:ea typeface="+mn-ea"/>
          <a:cs typeface="Verdana"/>
        </a:defRPr>
      </a:lvl3pPr>
      <a:lvl4pPr marL="1649164" indent="-284339" algn="l" defTabSz="454944" rtl="0" eaLnBrk="0" fontAlgn="base" hangingPunct="0">
        <a:spcBef>
          <a:spcPct val="20000"/>
        </a:spcBef>
        <a:spcAft>
          <a:spcPct val="0"/>
        </a:spcAft>
        <a:buClr>
          <a:srgbClr val="AFB1A5"/>
        </a:buClr>
        <a:buFont typeface="Lucida Grande"/>
        <a:buChar char="●"/>
        <a:defRPr sz="1400" kern="1200">
          <a:solidFill>
            <a:schemeClr val="tx1"/>
          </a:solidFill>
          <a:latin typeface="Verdana"/>
          <a:ea typeface="+mn-ea"/>
          <a:cs typeface="Verdana"/>
        </a:defRPr>
      </a:lvl4pPr>
      <a:lvl5pPr marL="2047252" indent="-227477" algn="l" defTabSz="454944" rtl="0" eaLnBrk="0" fontAlgn="base" hangingPunct="0">
        <a:spcBef>
          <a:spcPct val="20000"/>
        </a:spcBef>
        <a:spcAft>
          <a:spcPct val="0"/>
        </a:spcAft>
        <a:buClr>
          <a:srgbClr val="AFB1A5"/>
        </a:buClr>
        <a:buFont typeface="Arial" charset="0"/>
        <a:buChar char="•"/>
        <a:defRPr sz="1400" kern="1200">
          <a:solidFill>
            <a:schemeClr val="tx1"/>
          </a:solidFill>
          <a:latin typeface="Verdana"/>
          <a:ea typeface="+mn-ea"/>
          <a:cs typeface="Verdana"/>
        </a:defRPr>
      </a:lvl5pPr>
      <a:lvl6pPr marL="2502198" indent="-227477" algn="l" defTabSz="454944" rtl="0" eaLnBrk="1" latinLnBrk="0" hangingPunct="1">
        <a:spcBef>
          <a:spcPct val="20000"/>
        </a:spcBef>
        <a:buFont typeface="Arial"/>
        <a:buChar char="•"/>
        <a:defRPr sz="2000" kern="1200">
          <a:solidFill>
            <a:schemeClr val="tx1"/>
          </a:solidFill>
          <a:latin typeface="+mn-lt"/>
          <a:ea typeface="+mn-ea"/>
          <a:cs typeface="+mn-cs"/>
        </a:defRPr>
      </a:lvl6pPr>
      <a:lvl7pPr marL="2957143" indent="-227477" algn="l" defTabSz="454944" rtl="0" eaLnBrk="1" latinLnBrk="0" hangingPunct="1">
        <a:spcBef>
          <a:spcPct val="20000"/>
        </a:spcBef>
        <a:buFont typeface="Arial"/>
        <a:buChar char="•"/>
        <a:defRPr sz="2000" kern="1200">
          <a:solidFill>
            <a:schemeClr val="tx1"/>
          </a:solidFill>
          <a:latin typeface="+mn-lt"/>
          <a:ea typeface="+mn-ea"/>
          <a:cs typeface="+mn-cs"/>
        </a:defRPr>
      </a:lvl7pPr>
      <a:lvl8pPr marL="3412083" indent="-227477" algn="l" defTabSz="454944" rtl="0" eaLnBrk="1" latinLnBrk="0" hangingPunct="1">
        <a:spcBef>
          <a:spcPct val="20000"/>
        </a:spcBef>
        <a:buFont typeface="Arial"/>
        <a:buChar char="•"/>
        <a:defRPr sz="2000" kern="1200">
          <a:solidFill>
            <a:schemeClr val="tx1"/>
          </a:solidFill>
          <a:latin typeface="+mn-lt"/>
          <a:ea typeface="+mn-ea"/>
          <a:cs typeface="+mn-cs"/>
        </a:defRPr>
      </a:lvl8pPr>
      <a:lvl9pPr marL="3867032" indent="-227477" algn="l" defTabSz="45494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4944" rtl="0" eaLnBrk="1" latinLnBrk="0" hangingPunct="1">
        <a:defRPr sz="1800" kern="1200">
          <a:solidFill>
            <a:schemeClr val="tx1"/>
          </a:solidFill>
          <a:latin typeface="+mn-lt"/>
          <a:ea typeface="+mn-ea"/>
          <a:cs typeface="+mn-cs"/>
        </a:defRPr>
      </a:lvl1pPr>
      <a:lvl2pPr marL="454944" algn="l" defTabSz="454944" rtl="0" eaLnBrk="1" latinLnBrk="0" hangingPunct="1">
        <a:defRPr sz="1800" kern="1200">
          <a:solidFill>
            <a:schemeClr val="tx1"/>
          </a:solidFill>
          <a:latin typeface="+mn-lt"/>
          <a:ea typeface="+mn-ea"/>
          <a:cs typeface="+mn-cs"/>
        </a:defRPr>
      </a:lvl2pPr>
      <a:lvl3pPr marL="909891" algn="l" defTabSz="454944" rtl="0" eaLnBrk="1" latinLnBrk="0" hangingPunct="1">
        <a:defRPr sz="1800" kern="1200">
          <a:solidFill>
            <a:schemeClr val="tx1"/>
          </a:solidFill>
          <a:latin typeface="+mn-lt"/>
          <a:ea typeface="+mn-ea"/>
          <a:cs typeface="+mn-cs"/>
        </a:defRPr>
      </a:lvl3pPr>
      <a:lvl4pPr marL="1364836" algn="l" defTabSz="454944" rtl="0" eaLnBrk="1" latinLnBrk="0" hangingPunct="1">
        <a:defRPr sz="1800" kern="1200">
          <a:solidFill>
            <a:schemeClr val="tx1"/>
          </a:solidFill>
          <a:latin typeface="+mn-lt"/>
          <a:ea typeface="+mn-ea"/>
          <a:cs typeface="+mn-cs"/>
        </a:defRPr>
      </a:lvl4pPr>
      <a:lvl5pPr marL="1819780" algn="l" defTabSz="454944" rtl="0" eaLnBrk="1" latinLnBrk="0" hangingPunct="1">
        <a:defRPr sz="1800" kern="1200">
          <a:solidFill>
            <a:schemeClr val="tx1"/>
          </a:solidFill>
          <a:latin typeface="+mn-lt"/>
          <a:ea typeface="+mn-ea"/>
          <a:cs typeface="+mn-cs"/>
        </a:defRPr>
      </a:lvl5pPr>
      <a:lvl6pPr marL="2274721" algn="l" defTabSz="454944" rtl="0" eaLnBrk="1" latinLnBrk="0" hangingPunct="1">
        <a:defRPr sz="1800" kern="1200">
          <a:solidFill>
            <a:schemeClr val="tx1"/>
          </a:solidFill>
          <a:latin typeface="+mn-lt"/>
          <a:ea typeface="+mn-ea"/>
          <a:cs typeface="+mn-cs"/>
        </a:defRPr>
      </a:lvl6pPr>
      <a:lvl7pPr marL="2729668" algn="l" defTabSz="454944" rtl="0" eaLnBrk="1" latinLnBrk="0" hangingPunct="1">
        <a:defRPr sz="1800" kern="1200">
          <a:solidFill>
            <a:schemeClr val="tx1"/>
          </a:solidFill>
          <a:latin typeface="+mn-lt"/>
          <a:ea typeface="+mn-ea"/>
          <a:cs typeface="+mn-cs"/>
        </a:defRPr>
      </a:lvl7pPr>
      <a:lvl8pPr marL="3184614" algn="l" defTabSz="454944" rtl="0" eaLnBrk="1" latinLnBrk="0" hangingPunct="1">
        <a:defRPr sz="1800" kern="1200">
          <a:solidFill>
            <a:schemeClr val="tx1"/>
          </a:solidFill>
          <a:latin typeface="+mn-lt"/>
          <a:ea typeface="+mn-ea"/>
          <a:cs typeface="+mn-cs"/>
        </a:defRPr>
      </a:lvl8pPr>
      <a:lvl9pPr marL="3639563" algn="l" defTabSz="45494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338" name="Image 6" descr="fond_diapos.gif"/>
          <p:cNvPicPr>
            <a:picLocks noChangeAspect="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4339" name="Espace réservé du titre 1"/>
          <p:cNvSpPr>
            <a:spLocks noGrp="1"/>
          </p:cNvSpPr>
          <p:nvPr>
            <p:ph type="title"/>
          </p:nvPr>
        </p:nvSpPr>
        <p:spPr bwMode="auto">
          <a:xfrm>
            <a:off x="1041400" y="1008072"/>
            <a:ext cx="7543800" cy="973137"/>
          </a:xfrm>
          <a:prstGeom prst="rect">
            <a:avLst/>
          </a:prstGeom>
          <a:noFill/>
          <a:ln w="9525">
            <a:noFill/>
            <a:miter lim="800000"/>
            <a:headEnd/>
            <a:tailEnd/>
          </a:ln>
        </p:spPr>
        <p:txBody>
          <a:bodyPr vert="horz" wrap="square" lIns="90989" tIns="45497" rIns="90989" bIns="45497" numCol="1" anchor="t" anchorCtr="0" compatLnSpc="1">
            <a:prstTxWarp prst="textNoShape">
              <a:avLst/>
            </a:prstTxWarp>
          </a:bodyPr>
          <a:lstStyle/>
          <a:p>
            <a:pPr lvl="0"/>
            <a:r>
              <a:rPr lang="fr-FR" smtClean="0"/>
              <a:t>Cliquez et modifiez le titre</a:t>
            </a:r>
          </a:p>
        </p:txBody>
      </p:sp>
      <p:sp>
        <p:nvSpPr>
          <p:cNvPr id="4" name="Espace réservé de la date 3"/>
          <p:cNvSpPr>
            <a:spLocks noGrp="1"/>
          </p:cNvSpPr>
          <p:nvPr>
            <p:ph type="dt" sz="half" idx="2"/>
          </p:nvPr>
        </p:nvSpPr>
        <p:spPr>
          <a:xfrm>
            <a:off x="7402513" y="0"/>
            <a:ext cx="1741487" cy="565150"/>
          </a:xfrm>
          <a:prstGeom prst="rect">
            <a:avLst/>
          </a:prstGeom>
        </p:spPr>
        <p:txBody>
          <a:bodyPr vert="horz" lIns="90989" tIns="45497" rIns="90989" bIns="45497" rtlCol="0" anchor="b"/>
          <a:lstStyle>
            <a:lvl1pPr algn="ctr" fontAlgn="auto">
              <a:spcBef>
                <a:spcPts val="0"/>
              </a:spcBef>
              <a:spcAft>
                <a:spcPts val="0"/>
              </a:spcAft>
              <a:defRPr sz="1000">
                <a:solidFill>
                  <a:schemeClr val="tx1">
                    <a:tint val="75000"/>
                  </a:schemeClr>
                </a:solidFill>
                <a:latin typeface="Verdana"/>
                <a:cs typeface="Verdana"/>
              </a:defRPr>
            </a:lvl1pPr>
          </a:lstStyle>
          <a:p>
            <a:pPr defTabSz="454944">
              <a:defRPr/>
            </a:pPr>
            <a:fld id="{80D0CB56-537F-45A2-BFE4-3FBC7FE06956}" type="datetime1">
              <a:rPr lang="fr-FR" smtClean="0">
                <a:solidFill>
                  <a:srgbClr val="000000">
                    <a:tint val="75000"/>
                  </a:srgbClr>
                </a:solidFill>
              </a:rPr>
              <a:pPr defTabSz="454944">
                <a:defRPr/>
              </a:pPr>
              <a:t>18/04/2014</a:t>
            </a:fld>
            <a:endParaRPr lang="fr-FR">
              <a:solidFill>
                <a:srgbClr val="000000">
                  <a:tint val="75000"/>
                </a:srgbClr>
              </a:solidFill>
            </a:endParaRPr>
          </a:p>
        </p:txBody>
      </p:sp>
      <p:sp>
        <p:nvSpPr>
          <p:cNvPr id="5" name="Espace réservé du pied de page 4"/>
          <p:cNvSpPr>
            <a:spLocks noGrp="1"/>
          </p:cNvSpPr>
          <p:nvPr>
            <p:ph type="ftr" sz="quarter" idx="3"/>
          </p:nvPr>
        </p:nvSpPr>
        <p:spPr>
          <a:xfrm>
            <a:off x="3292475" y="0"/>
            <a:ext cx="4110038" cy="565150"/>
          </a:xfrm>
          <a:prstGeom prst="rect">
            <a:avLst/>
          </a:prstGeom>
        </p:spPr>
        <p:txBody>
          <a:bodyPr vert="horz" lIns="90989" tIns="45497" rIns="90989" bIns="45497" rtlCol="0" anchor="ctr"/>
          <a:lstStyle>
            <a:lvl1pPr algn="l" fontAlgn="auto">
              <a:spcBef>
                <a:spcPts val="0"/>
              </a:spcBef>
              <a:spcAft>
                <a:spcPts val="0"/>
              </a:spcAft>
              <a:defRPr sz="1000" b="1">
                <a:solidFill>
                  <a:srgbClr val="FFFFFF"/>
                </a:solidFill>
                <a:latin typeface="Verdana"/>
                <a:cs typeface="Verdana"/>
              </a:defRPr>
            </a:lvl1pPr>
          </a:lstStyle>
          <a:p>
            <a:pPr defTabSz="454944">
              <a:defRPr/>
            </a:pPr>
            <a:r>
              <a:rPr lang="fr-FR" smtClean="0"/>
              <a:t>Titre de la Présentation </a:t>
            </a:r>
          </a:p>
          <a:p>
            <a:pPr defTabSz="454944">
              <a:defRPr/>
            </a:pPr>
            <a:r>
              <a:rPr lang="fr-FR" smtClean="0"/>
              <a:t>&gt; Titre de la partie</a:t>
            </a:r>
            <a:endParaRPr lang="fr-FR"/>
          </a:p>
        </p:txBody>
      </p:sp>
      <p:sp>
        <p:nvSpPr>
          <p:cNvPr id="6" name="Espace réservé du numéro de diapositive 5"/>
          <p:cNvSpPr>
            <a:spLocks noGrp="1"/>
          </p:cNvSpPr>
          <p:nvPr>
            <p:ph type="sldNum" sz="quarter" idx="4"/>
          </p:nvPr>
        </p:nvSpPr>
        <p:spPr>
          <a:xfrm>
            <a:off x="2152650" y="6721516"/>
            <a:ext cx="4826000" cy="136525"/>
          </a:xfrm>
          <a:prstGeom prst="rect">
            <a:avLst/>
          </a:prstGeom>
        </p:spPr>
        <p:txBody>
          <a:bodyPr vert="horz" lIns="90989" tIns="45497" rIns="90989" bIns="45497" rtlCol="0" anchor="ctr"/>
          <a:lstStyle>
            <a:lvl1pPr algn="ctr" fontAlgn="auto">
              <a:spcBef>
                <a:spcPts val="0"/>
              </a:spcBef>
              <a:spcAft>
                <a:spcPts val="0"/>
              </a:spcAft>
              <a:defRPr sz="1000" b="1">
                <a:solidFill>
                  <a:schemeClr val="bg1"/>
                </a:solidFill>
                <a:latin typeface="Verdana"/>
                <a:cs typeface="Verdana"/>
              </a:defRPr>
            </a:lvl1pPr>
          </a:lstStyle>
          <a:p>
            <a:pPr defTabSz="454944">
              <a:defRPr/>
            </a:pPr>
            <a:fld id="{8C9D58E4-F734-45AE-8B8F-5021B4A3E45C}" type="slidenum">
              <a:rPr lang="fr-FR" smtClean="0">
                <a:solidFill>
                  <a:prstClr val="white"/>
                </a:solidFill>
              </a:rPr>
              <a:pPr defTabSz="454944">
                <a:defRPr/>
              </a:pPr>
              <a:t>‹N°›</a:t>
            </a:fld>
            <a:endParaRPr lang="fr-FR" dirty="0">
              <a:solidFill>
                <a:prstClr val="white"/>
              </a:solidFill>
            </a:endParaRPr>
          </a:p>
        </p:txBody>
      </p:sp>
      <p:sp>
        <p:nvSpPr>
          <p:cNvPr id="14343" name="Espace réservé du texte 2"/>
          <p:cNvSpPr>
            <a:spLocks noGrp="1"/>
          </p:cNvSpPr>
          <p:nvPr>
            <p:ph type="body" idx="1"/>
          </p:nvPr>
        </p:nvSpPr>
        <p:spPr bwMode="auto">
          <a:xfrm>
            <a:off x="1041400" y="1981200"/>
            <a:ext cx="7543800" cy="4559300"/>
          </a:xfrm>
          <a:prstGeom prst="rect">
            <a:avLst/>
          </a:prstGeom>
          <a:noFill/>
          <a:ln w="9525">
            <a:noFill/>
            <a:miter lim="800000"/>
            <a:headEnd/>
            <a:tailEnd/>
          </a:ln>
        </p:spPr>
        <p:txBody>
          <a:bodyPr vert="horz" wrap="square" lIns="90989" tIns="45497" rIns="90989" bIns="45497"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Tree>
    <p:extLst>
      <p:ext uri="{BB962C8B-B14F-4D97-AF65-F5344CB8AC3E}">
        <p14:creationId xmlns:p14="http://schemas.microsoft.com/office/powerpoint/2010/main" val="1367725061"/>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mc:AlternateContent xmlns:mc="http://schemas.openxmlformats.org/markup-compatibility/2006">
    <mc:Choice xmlns:p14="http://schemas.microsoft.com/office/powerpoint/2010/main" Requires="p14">
      <p:transition p14:dur="0"/>
    </mc:Choice>
    <mc:Fallback>
      <p:transition/>
    </mc:Fallback>
  </mc:AlternateContent>
  <p:hf hdr="0"/>
  <p:txStyles>
    <p:titleStyle>
      <a:lvl1pPr algn="l" defTabSz="454944" rtl="0" eaLnBrk="0" fontAlgn="base" hangingPunct="0">
        <a:spcBef>
          <a:spcPct val="0"/>
        </a:spcBef>
        <a:spcAft>
          <a:spcPct val="0"/>
        </a:spcAft>
        <a:defRPr sz="2600" b="1" kern="1200">
          <a:solidFill>
            <a:srgbClr val="2663B4"/>
          </a:solidFill>
          <a:latin typeface="Verdana"/>
          <a:ea typeface="+mj-ea"/>
          <a:cs typeface="Verdana"/>
        </a:defRPr>
      </a:lvl1pPr>
      <a:lvl2pPr algn="l" defTabSz="454944" rtl="0" eaLnBrk="0" fontAlgn="base" hangingPunct="0">
        <a:spcBef>
          <a:spcPct val="0"/>
        </a:spcBef>
        <a:spcAft>
          <a:spcPct val="0"/>
        </a:spcAft>
        <a:defRPr sz="2600" b="1">
          <a:solidFill>
            <a:srgbClr val="2663B4"/>
          </a:solidFill>
          <a:latin typeface="Verdana" pitchFamily="34" charset="0"/>
        </a:defRPr>
      </a:lvl2pPr>
      <a:lvl3pPr algn="l" defTabSz="454944" rtl="0" eaLnBrk="0" fontAlgn="base" hangingPunct="0">
        <a:spcBef>
          <a:spcPct val="0"/>
        </a:spcBef>
        <a:spcAft>
          <a:spcPct val="0"/>
        </a:spcAft>
        <a:defRPr sz="2600" b="1">
          <a:solidFill>
            <a:srgbClr val="2663B4"/>
          </a:solidFill>
          <a:latin typeface="Verdana" pitchFamily="34" charset="0"/>
        </a:defRPr>
      </a:lvl3pPr>
      <a:lvl4pPr algn="l" defTabSz="454944" rtl="0" eaLnBrk="0" fontAlgn="base" hangingPunct="0">
        <a:spcBef>
          <a:spcPct val="0"/>
        </a:spcBef>
        <a:spcAft>
          <a:spcPct val="0"/>
        </a:spcAft>
        <a:defRPr sz="2600" b="1">
          <a:solidFill>
            <a:srgbClr val="2663B4"/>
          </a:solidFill>
          <a:latin typeface="Verdana" pitchFamily="34" charset="0"/>
        </a:defRPr>
      </a:lvl4pPr>
      <a:lvl5pPr algn="l" defTabSz="454944" rtl="0" eaLnBrk="0" fontAlgn="base" hangingPunct="0">
        <a:spcBef>
          <a:spcPct val="0"/>
        </a:spcBef>
        <a:spcAft>
          <a:spcPct val="0"/>
        </a:spcAft>
        <a:defRPr sz="2600" b="1">
          <a:solidFill>
            <a:srgbClr val="2663B4"/>
          </a:solidFill>
          <a:latin typeface="Verdana" pitchFamily="34" charset="0"/>
        </a:defRPr>
      </a:lvl5pPr>
      <a:lvl6pPr marL="454944" algn="l" defTabSz="454944" rtl="0" fontAlgn="base">
        <a:spcBef>
          <a:spcPct val="0"/>
        </a:spcBef>
        <a:spcAft>
          <a:spcPct val="0"/>
        </a:spcAft>
        <a:defRPr sz="2600" b="1">
          <a:solidFill>
            <a:srgbClr val="2663B4"/>
          </a:solidFill>
          <a:latin typeface="Verdana" pitchFamily="34" charset="0"/>
        </a:defRPr>
      </a:lvl6pPr>
      <a:lvl7pPr marL="909891" algn="l" defTabSz="454944" rtl="0" fontAlgn="base">
        <a:spcBef>
          <a:spcPct val="0"/>
        </a:spcBef>
        <a:spcAft>
          <a:spcPct val="0"/>
        </a:spcAft>
        <a:defRPr sz="2600" b="1">
          <a:solidFill>
            <a:srgbClr val="2663B4"/>
          </a:solidFill>
          <a:latin typeface="Verdana" pitchFamily="34" charset="0"/>
        </a:defRPr>
      </a:lvl7pPr>
      <a:lvl8pPr marL="1364836" algn="l" defTabSz="454944" rtl="0" fontAlgn="base">
        <a:spcBef>
          <a:spcPct val="0"/>
        </a:spcBef>
        <a:spcAft>
          <a:spcPct val="0"/>
        </a:spcAft>
        <a:defRPr sz="2600" b="1">
          <a:solidFill>
            <a:srgbClr val="2663B4"/>
          </a:solidFill>
          <a:latin typeface="Verdana" pitchFamily="34" charset="0"/>
        </a:defRPr>
      </a:lvl8pPr>
      <a:lvl9pPr marL="1819780" algn="l" defTabSz="454944" rtl="0" fontAlgn="base">
        <a:spcBef>
          <a:spcPct val="0"/>
        </a:spcBef>
        <a:spcAft>
          <a:spcPct val="0"/>
        </a:spcAft>
        <a:defRPr sz="2600" b="1">
          <a:solidFill>
            <a:srgbClr val="2663B4"/>
          </a:solidFill>
          <a:latin typeface="Verdana" pitchFamily="34" charset="0"/>
        </a:defRPr>
      </a:lvl9pPr>
    </p:titleStyle>
    <p:bodyStyle>
      <a:lvl1pPr marL="341210" indent="-341210" algn="l" defTabSz="454944" rtl="0" eaLnBrk="0" fontAlgn="base" hangingPunct="0">
        <a:spcBef>
          <a:spcPct val="20000"/>
        </a:spcBef>
        <a:spcAft>
          <a:spcPct val="0"/>
        </a:spcAft>
        <a:buFont typeface="Arial" charset="0"/>
        <a:buChar char="•"/>
        <a:defRPr sz="1400" b="1" kern="1200">
          <a:solidFill>
            <a:schemeClr val="tx1"/>
          </a:solidFill>
          <a:latin typeface="Verdana"/>
          <a:ea typeface="+mn-ea"/>
          <a:cs typeface="Verdana"/>
        </a:defRPr>
      </a:lvl1pPr>
      <a:lvl2pPr marL="796156" indent="-341210" algn="l" defTabSz="454944" rtl="0" eaLnBrk="0" fontAlgn="base" hangingPunct="0">
        <a:spcBef>
          <a:spcPct val="20000"/>
        </a:spcBef>
        <a:spcAft>
          <a:spcPct val="0"/>
        </a:spcAft>
        <a:buClr>
          <a:srgbClr val="AFB1A5"/>
        </a:buClr>
        <a:buAutoNum type="circleNumDbPlain"/>
        <a:defRPr sz="1400" kern="1200">
          <a:solidFill>
            <a:schemeClr val="tx1"/>
          </a:solidFill>
          <a:latin typeface="Verdana"/>
          <a:ea typeface="+mn-ea"/>
          <a:cs typeface="Verdana"/>
        </a:defRPr>
      </a:lvl2pPr>
      <a:lvl3pPr marL="1194232" indent="-284339" algn="l" defTabSz="454944" rtl="0" eaLnBrk="0" fontAlgn="base" hangingPunct="0">
        <a:spcBef>
          <a:spcPct val="20000"/>
        </a:spcBef>
        <a:spcAft>
          <a:spcPct val="0"/>
        </a:spcAft>
        <a:buClr>
          <a:srgbClr val="AFB1A5"/>
        </a:buClr>
        <a:buSzPct val="100000"/>
        <a:buFont typeface="Wingdings" pitchFamily="2" charset="2"/>
        <a:buChar char=""/>
        <a:defRPr sz="1400" kern="1200">
          <a:solidFill>
            <a:schemeClr val="tx1"/>
          </a:solidFill>
          <a:latin typeface="Verdana"/>
          <a:ea typeface="+mn-ea"/>
          <a:cs typeface="Verdana"/>
        </a:defRPr>
      </a:lvl3pPr>
      <a:lvl4pPr marL="1649164" indent="-284339" algn="l" defTabSz="454944" rtl="0" eaLnBrk="0" fontAlgn="base" hangingPunct="0">
        <a:spcBef>
          <a:spcPct val="20000"/>
        </a:spcBef>
        <a:spcAft>
          <a:spcPct val="0"/>
        </a:spcAft>
        <a:buClr>
          <a:srgbClr val="AFB1A5"/>
        </a:buClr>
        <a:buFont typeface="Lucida Grande"/>
        <a:buChar char="●"/>
        <a:defRPr sz="1400" kern="1200">
          <a:solidFill>
            <a:schemeClr val="tx1"/>
          </a:solidFill>
          <a:latin typeface="Verdana"/>
          <a:ea typeface="+mn-ea"/>
          <a:cs typeface="Verdana"/>
        </a:defRPr>
      </a:lvl4pPr>
      <a:lvl5pPr marL="2047252" indent="-227477" algn="l" defTabSz="454944" rtl="0" eaLnBrk="0" fontAlgn="base" hangingPunct="0">
        <a:spcBef>
          <a:spcPct val="20000"/>
        </a:spcBef>
        <a:spcAft>
          <a:spcPct val="0"/>
        </a:spcAft>
        <a:buClr>
          <a:srgbClr val="AFB1A5"/>
        </a:buClr>
        <a:buFont typeface="Arial" charset="0"/>
        <a:buChar char="•"/>
        <a:defRPr sz="1400" kern="1200">
          <a:solidFill>
            <a:schemeClr val="tx1"/>
          </a:solidFill>
          <a:latin typeface="Verdana"/>
          <a:ea typeface="+mn-ea"/>
          <a:cs typeface="Verdana"/>
        </a:defRPr>
      </a:lvl5pPr>
      <a:lvl6pPr marL="2502198" indent="-227477" algn="l" defTabSz="454944" rtl="0" eaLnBrk="1" latinLnBrk="0" hangingPunct="1">
        <a:spcBef>
          <a:spcPct val="20000"/>
        </a:spcBef>
        <a:buFont typeface="Arial"/>
        <a:buChar char="•"/>
        <a:defRPr sz="2000" kern="1200">
          <a:solidFill>
            <a:schemeClr val="tx1"/>
          </a:solidFill>
          <a:latin typeface="+mn-lt"/>
          <a:ea typeface="+mn-ea"/>
          <a:cs typeface="+mn-cs"/>
        </a:defRPr>
      </a:lvl6pPr>
      <a:lvl7pPr marL="2957143" indent="-227477" algn="l" defTabSz="454944" rtl="0" eaLnBrk="1" latinLnBrk="0" hangingPunct="1">
        <a:spcBef>
          <a:spcPct val="20000"/>
        </a:spcBef>
        <a:buFont typeface="Arial"/>
        <a:buChar char="•"/>
        <a:defRPr sz="2000" kern="1200">
          <a:solidFill>
            <a:schemeClr val="tx1"/>
          </a:solidFill>
          <a:latin typeface="+mn-lt"/>
          <a:ea typeface="+mn-ea"/>
          <a:cs typeface="+mn-cs"/>
        </a:defRPr>
      </a:lvl7pPr>
      <a:lvl8pPr marL="3412083" indent="-227477" algn="l" defTabSz="454944" rtl="0" eaLnBrk="1" latinLnBrk="0" hangingPunct="1">
        <a:spcBef>
          <a:spcPct val="20000"/>
        </a:spcBef>
        <a:buFont typeface="Arial"/>
        <a:buChar char="•"/>
        <a:defRPr sz="2000" kern="1200">
          <a:solidFill>
            <a:schemeClr val="tx1"/>
          </a:solidFill>
          <a:latin typeface="+mn-lt"/>
          <a:ea typeface="+mn-ea"/>
          <a:cs typeface="+mn-cs"/>
        </a:defRPr>
      </a:lvl8pPr>
      <a:lvl9pPr marL="3867032" indent="-227477" algn="l" defTabSz="45494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4944" rtl="0" eaLnBrk="1" latinLnBrk="0" hangingPunct="1">
        <a:defRPr sz="1800" kern="1200">
          <a:solidFill>
            <a:schemeClr val="tx1"/>
          </a:solidFill>
          <a:latin typeface="+mn-lt"/>
          <a:ea typeface="+mn-ea"/>
          <a:cs typeface="+mn-cs"/>
        </a:defRPr>
      </a:lvl1pPr>
      <a:lvl2pPr marL="454944" algn="l" defTabSz="454944" rtl="0" eaLnBrk="1" latinLnBrk="0" hangingPunct="1">
        <a:defRPr sz="1800" kern="1200">
          <a:solidFill>
            <a:schemeClr val="tx1"/>
          </a:solidFill>
          <a:latin typeface="+mn-lt"/>
          <a:ea typeface="+mn-ea"/>
          <a:cs typeface="+mn-cs"/>
        </a:defRPr>
      </a:lvl2pPr>
      <a:lvl3pPr marL="909891" algn="l" defTabSz="454944" rtl="0" eaLnBrk="1" latinLnBrk="0" hangingPunct="1">
        <a:defRPr sz="1800" kern="1200">
          <a:solidFill>
            <a:schemeClr val="tx1"/>
          </a:solidFill>
          <a:latin typeface="+mn-lt"/>
          <a:ea typeface="+mn-ea"/>
          <a:cs typeface="+mn-cs"/>
        </a:defRPr>
      </a:lvl3pPr>
      <a:lvl4pPr marL="1364836" algn="l" defTabSz="454944" rtl="0" eaLnBrk="1" latinLnBrk="0" hangingPunct="1">
        <a:defRPr sz="1800" kern="1200">
          <a:solidFill>
            <a:schemeClr val="tx1"/>
          </a:solidFill>
          <a:latin typeface="+mn-lt"/>
          <a:ea typeface="+mn-ea"/>
          <a:cs typeface="+mn-cs"/>
        </a:defRPr>
      </a:lvl4pPr>
      <a:lvl5pPr marL="1819780" algn="l" defTabSz="454944" rtl="0" eaLnBrk="1" latinLnBrk="0" hangingPunct="1">
        <a:defRPr sz="1800" kern="1200">
          <a:solidFill>
            <a:schemeClr val="tx1"/>
          </a:solidFill>
          <a:latin typeface="+mn-lt"/>
          <a:ea typeface="+mn-ea"/>
          <a:cs typeface="+mn-cs"/>
        </a:defRPr>
      </a:lvl5pPr>
      <a:lvl6pPr marL="2274721" algn="l" defTabSz="454944" rtl="0" eaLnBrk="1" latinLnBrk="0" hangingPunct="1">
        <a:defRPr sz="1800" kern="1200">
          <a:solidFill>
            <a:schemeClr val="tx1"/>
          </a:solidFill>
          <a:latin typeface="+mn-lt"/>
          <a:ea typeface="+mn-ea"/>
          <a:cs typeface="+mn-cs"/>
        </a:defRPr>
      </a:lvl6pPr>
      <a:lvl7pPr marL="2729668" algn="l" defTabSz="454944" rtl="0" eaLnBrk="1" latinLnBrk="0" hangingPunct="1">
        <a:defRPr sz="1800" kern="1200">
          <a:solidFill>
            <a:schemeClr val="tx1"/>
          </a:solidFill>
          <a:latin typeface="+mn-lt"/>
          <a:ea typeface="+mn-ea"/>
          <a:cs typeface="+mn-cs"/>
        </a:defRPr>
      </a:lvl7pPr>
      <a:lvl8pPr marL="3184614" algn="l" defTabSz="454944" rtl="0" eaLnBrk="1" latinLnBrk="0" hangingPunct="1">
        <a:defRPr sz="1800" kern="1200">
          <a:solidFill>
            <a:schemeClr val="tx1"/>
          </a:solidFill>
          <a:latin typeface="+mn-lt"/>
          <a:ea typeface="+mn-ea"/>
          <a:cs typeface="+mn-cs"/>
        </a:defRPr>
      </a:lvl8pPr>
      <a:lvl9pPr marL="3639563" algn="l" defTabSz="454944"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338" name="Image 6" descr="fond_diapos.gif"/>
          <p:cNvPicPr>
            <a:picLocks noChangeAspect="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4339" name="Espace réservé du titre 1"/>
          <p:cNvSpPr>
            <a:spLocks noGrp="1"/>
          </p:cNvSpPr>
          <p:nvPr>
            <p:ph type="title"/>
          </p:nvPr>
        </p:nvSpPr>
        <p:spPr bwMode="auto">
          <a:xfrm>
            <a:off x="1041400" y="1008072"/>
            <a:ext cx="7543800" cy="973137"/>
          </a:xfrm>
          <a:prstGeom prst="rect">
            <a:avLst/>
          </a:prstGeom>
          <a:noFill/>
          <a:ln w="9525">
            <a:noFill/>
            <a:miter lim="800000"/>
            <a:headEnd/>
            <a:tailEnd/>
          </a:ln>
        </p:spPr>
        <p:txBody>
          <a:bodyPr vert="horz" wrap="square" lIns="90989" tIns="45497" rIns="90989" bIns="45497" numCol="1" anchor="t" anchorCtr="0" compatLnSpc="1">
            <a:prstTxWarp prst="textNoShape">
              <a:avLst/>
            </a:prstTxWarp>
          </a:bodyPr>
          <a:lstStyle/>
          <a:p>
            <a:pPr lvl="0"/>
            <a:r>
              <a:rPr lang="fr-FR" smtClean="0"/>
              <a:t>Cliquez et modifiez le titre</a:t>
            </a:r>
          </a:p>
        </p:txBody>
      </p:sp>
      <p:sp>
        <p:nvSpPr>
          <p:cNvPr id="4" name="Espace réservé de la date 3"/>
          <p:cNvSpPr>
            <a:spLocks noGrp="1"/>
          </p:cNvSpPr>
          <p:nvPr>
            <p:ph type="dt" sz="half" idx="2"/>
          </p:nvPr>
        </p:nvSpPr>
        <p:spPr>
          <a:xfrm>
            <a:off x="7402513" y="0"/>
            <a:ext cx="1741487" cy="565150"/>
          </a:xfrm>
          <a:prstGeom prst="rect">
            <a:avLst/>
          </a:prstGeom>
        </p:spPr>
        <p:txBody>
          <a:bodyPr vert="horz" lIns="90989" tIns="45497" rIns="90989" bIns="45497" rtlCol="0" anchor="b"/>
          <a:lstStyle>
            <a:lvl1pPr algn="ctr" fontAlgn="auto">
              <a:spcBef>
                <a:spcPts val="0"/>
              </a:spcBef>
              <a:spcAft>
                <a:spcPts val="0"/>
              </a:spcAft>
              <a:defRPr sz="1000">
                <a:solidFill>
                  <a:schemeClr val="tx1">
                    <a:tint val="75000"/>
                  </a:schemeClr>
                </a:solidFill>
                <a:latin typeface="Verdana"/>
                <a:cs typeface="Verdana"/>
              </a:defRPr>
            </a:lvl1pPr>
          </a:lstStyle>
          <a:p>
            <a:pPr defTabSz="454944">
              <a:defRPr/>
            </a:pPr>
            <a:fld id="{80D0CB56-537F-45A2-BFE4-3FBC7FE06956}" type="datetime1">
              <a:rPr lang="fr-FR" smtClean="0">
                <a:solidFill>
                  <a:srgbClr val="000000">
                    <a:tint val="75000"/>
                  </a:srgbClr>
                </a:solidFill>
              </a:rPr>
              <a:pPr defTabSz="454944">
                <a:defRPr/>
              </a:pPr>
              <a:t>18/04/2014</a:t>
            </a:fld>
            <a:endParaRPr lang="fr-FR">
              <a:solidFill>
                <a:srgbClr val="000000">
                  <a:tint val="75000"/>
                </a:srgbClr>
              </a:solidFill>
            </a:endParaRPr>
          </a:p>
        </p:txBody>
      </p:sp>
      <p:sp>
        <p:nvSpPr>
          <p:cNvPr id="5" name="Espace réservé du pied de page 4"/>
          <p:cNvSpPr>
            <a:spLocks noGrp="1"/>
          </p:cNvSpPr>
          <p:nvPr>
            <p:ph type="ftr" sz="quarter" idx="3"/>
          </p:nvPr>
        </p:nvSpPr>
        <p:spPr>
          <a:xfrm>
            <a:off x="3292475" y="0"/>
            <a:ext cx="4110038" cy="565150"/>
          </a:xfrm>
          <a:prstGeom prst="rect">
            <a:avLst/>
          </a:prstGeom>
        </p:spPr>
        <p:txBody>
          <a:bodyPr vert="horz" lIns="90989" tIns="45497" rIns="90989" bIns="45497" rtlCol="0" anchor="ctr"/>
          <a:lstStyle>
            <a:lvl1pPr algn="l" fontAlgn="auto">
              <a:spcBef>
                <a:spcPts val="0"/>
              </a:spcBef>
              <a:spcAft>
                <a:spcPts val="0"/>
              </a:spcAft>
              <a:defRPr sz="1000" b="1">
                <a:solidFill>
                  <a:srgbClr val="FFFFFF"/>
                </a:solidFill>
                <a:latin typeface="Verdana"/>
                <a:cs typeface="Verdana"/>
              </a:defRPr>
            </a:lvl1pPr>
          </a:lstStyle>
          <a:p>
            <a:pPr defTabSz="454944">
              <a:defRPr/>
            </a:pPr>
            <a:r>
              <a:rPr lang="fr-FR" smtClean="0"/>
              <a:t>Titre de la Présentation </a:t>
            </a:r>
          </a:p>
          <a:p>
            <a:pPr defTabSz="454944">
              <a:defRPr/>
            </a:pPr>
            <a:r>
              <a:rPr lang="fr-FR" smtClean="0"/>
              <a:t>&gt; Titre de la partie</a:t>
            </a:r>
            <a:endParaRPr lang="fr-FR"/>
          </a:p>
        </p:txBody>
      </p:sp>
      <p:sp>
        <p:nvSpPr>
          <p:cNvPr id="6" name="Espace réservé du numéro de diapositive 5"/>
          <p:cNvSpPr>
            <a:spLocks noGrp="1"/>
          </p:cNvSpPr>
          <p:nvPr>
            <p:ph type="sldNum" sz="quarter" idx="4"/>
          </p:nvPr>
        </p:nvSpPr>
        <p:spPr>
          <a:xfrm>
            <a:off x="2152650" y="6721516"/>
            <a:ext cx="4826000" cy="136525"/>
          </a:xfrm>
          <a:prstGeom prst="rect">
            <a:avLst/>
          </a:prstGeom>
        </p:spPr>
        <p:txBody>
          <a:bodyPr vert="horz" lIns="90989" tIns="45497" rIns="90989" bIns="45497" rtlCol="0" anchor="ctr"/>
          <a:lstStyle>
            <a:lvl1pPr algn="ctr" fontAlgn="auto">
              <a:spcBef>
                <a:spcPts val="0"/>
              </a:spcBef>
              <a:spcAft>
                <a:spcPts val="0"/>
              </a:spcAft>
              <a:defRPr sz="1000" b="1">
                <a:solidFill>
                  <a:schemeClr val="bg1"/>
                </a:solidFill>
                <a:latin typeface="Verdana"/>
                <a:cs typeface="Verdana"/>
              </a:defRPr>
            </a:lvl1pPr>
          </a:lstStyle>
          <a:p>
            <a:pPr defTabSz="454944">
              <a:defRPr/>
            </a:pPr>
            <a:fld id="{8C9D58E4-F734-45AE-8B8F-5021B4A3E45C}" type="slidenum">
              <a:rPr lang="fr-FR" smtClean="0">
                <a:solidFill>
                  <a:prstClr val="white"/>
                </a:solidFill>
              </a:rPr>
              <a:pPr defTabSz="454944">
                <a:defRPr/>
              </a:pPr>
              <a:t>‹N°›</a:t>
            </a:fld>
            <a:endParaRPr lang="fr-FR" dirty="0">
              <a:solidFill>
                <a:prstClr val="white"/>
              </a:solidFill>
            </a:endParaRPr>
          </a:p>
        </p:txBody>
      </p:sp>
      <p:sp>
        <p:nvSpPr>
          <p:cNvPr id="14343" name="Espace réservé du texte 2"/>
          <p:cNvSpPr>
            <a:spLocks noGrp="1"/>
          </p:cNvSpPr>
          <p:nvPr>
            <p:ph type="body" idx="1"/>
          </p:nvPr>
        </p:nvSpPr>
        <p:spPr bwMode="auto">
          <a:xfrm>
            <a:off x="1041400" y="1981200"/>
            <a:ext cx="7543800" cy="4559300"/>
          </a:xfrm>
          <a:prstGeom prst="rect">
            <a:avLst/>
          </a:prstGeom>
          <a:noFill/>
          <a:ln w="9525">
            <a:noFill/>
            <a:miter lim="800000"/>
            <a:headEnd/>
            <a:tailEnd/>
          </a:ln>
        </p:spPr>
        <p:txBody>
          <a:bodyPr vert="horz" wrap="square" lIns="90989" tIns="45497" rIns="90989" bIns="45497"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Tree>
    <p:extLst>
      <p:ext uri="{BB962C8B-B14F-4D97-AF65-F5344CB8AC3E}">
        <p14:creationId xmlns:p14="http://schemas.microsoft.com/office/powerpoint/2010/main" val="2303640558"/>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mc:AlternateContent xmlns:mc="http://schemas.openxmlformats.org/markup-compatibility/2006">
    <mc:Choice xmlns:p14="http://schemas.microsoft.com/office/powerpoint/2010/main" Requires="p14">
      <p:transition p14:dur="0"/>
    </mc:Choice>
    <mc:Fallback>
      <p:transition/>
    </mc:Fallback>
  </mc:AlternateContent>
  <p:hf hdr="0"/>
  <p:txStyles>
    <p:titleStyle>
      <a:lvl1pPr algn="l" defTabSz="454944" rtl="0" eaLnBrk="0" fontAlgn="base" hangingPunct="0">
        <a:spcBef>
          <a:spcPct val="0"/>
        </a:spcBef>
        <a:spcAft>
          <a:spcPct val="0"/>
        </a:spcAft>
        <a:defRPr sz="2600" b="1" kern="1200">
          <a:solidFill>
            <a:srgbClr val="2663B4"/>
          </a:solidFill>
          <a:latin typeface="Verdana"/>
          <a:ea typeface="+mj-ea"/>
          <a:cs typeface="Verdana"/>
        </a:defRPr>
      </a:lvl1pPr>
      <a:lvl2pPr algn="l" defTabSz="454944" rtl="0" eaLnBrk="0" fontAlgn="base" hangingPunct="0">
        <a:spcBef>
          <a:spcPct val="0"/>
        </a:spcBef>
        <a:spcAft>
          <a:spcPct val="0"/>
        </a:spcAft>
        <a:defRPr sz="2600" b="1">
          <a:solidFill>
            <a:srgbClr val="2663B4"/>
          </a:solidFill>
          <a:latin typeface="Verdana" pitchFamily="34" charset="0"/>
        </a:defRPr>
      </a:lvl2pPr>
      <a:lvl3pPr algn="l" defTabSz="454944" rtl="0" eaLnBrk="0" fontAlgn="base" hangingPunct="0">
        <a:spcBef>
          <a:spcPct val="0"/>
        </a:spcBef>
        <a:spcAft>
          <a:spcPct val="0"/>
        </a:spcAft>
        <a:defRPr sz="2600" b="1">
          <a:solidFill>
            <a:srgbClr val="2663B4"/>
          </a:solidFill>
          <a:latin typeface="Verdana" pitchFamily="34" charset="0"/>
        </a:defRPr>
      </a:lvl3pPr>
      <a:lvl4pPr algn="l" defTabSz="454944" rtl="0" eaLnBrk="0" fontAlgn="base" hangingPunct="0">
        <a:spcBef>
          <a:spcPct val="0"/>
        </a:spcBef>
        <a:spcAft>
          <a:spcPct val="0"/>
        </a:spcAft>
        <a:defRPr sz="2600" b="1">
          <a:solidFill>
            <a:srgbClr val="2663B4"/>
          </a:solidFill>
          <a:latin typeface="Verdana" pitchFamily="34" charset="0"/>
        </a:defRPr>
      </a:lvl4pPr>
      <a:lvl5pPr algn="l" defTabSz="454944" rtl="0" eaLnBrk="0" fontAlgn="base" hangingPunct="0">
        <a:spcBef>
          <a:spcPct val="0"/>
        </a:spcBef>
        <a:spcAft>
          <a:spcPct val="0"/>
        </a:spcAft>
        <a:defRPr sz="2600" b="1">
          <a:solidFill>
            <a:srgbClr val="2663B4"/>
          </a:solidFill>
          <a:latin typeface="Verdana" pitchFamily="34" charset="0"/>
        </a:defRPr>
      </a:lvl5pPr>
      <a:lvl6pPr marL="454944" algn="l" defTabSz="454944" rtl="0" fontAlgn="base">
        <a:spcBef>
          <a:spcPct val="0"/>
        </a:spcBef>
        <a:spcAft>
          <a:spcPct val="0"/>
        </a:spcAft>
        <a:defRPr sz="2600" b="1">
          <a:solidFill>
            <a:srgbClr val="2663B4"/>
          </a:solidFill>
          <a:latin typeface="Verdana" pitchFamily="34" charset="0"/>
        </a:defRPr>
      </a:lvl6pPr>
      <a:lvl7pPr marL="909891" algn="l" defTabSz="454944" rtl="0" fontAlgn="base">
        <a:spcBef>
          <a:spcPct val="0"/>
        </a:spcBef>
        <a:spcAft>
          <a:spcPct val="0"/>
        </a:spcAft>
        <a:defRPr sz="2600" b="1">
          <a:solidFill>
            <a:srgbClr val="2663B4"/>
          </a:solidFill>
          <a:latin typeface="Verdana" pitchFamily="34" charset="0"/>
        </a:defRPr>
      </a:lvl7pPr>
      <a:lvl8pPr marL="1364836" algn="l" defTabSz="454944" rtl="0" fontAlgn="base">
        <a:spcBef>
          <a:spcPct val="0"/>
        </a:spcBef>
        <a:spcAft>
          <a:spcPct val="0"/>
        </a:spcAft>
        <a:defRPr sz="2600" b="1">
          <a:solidFill>
            <a:srgbClr val="2663B4"/>
          </a:solidFill>
          <a:latin typeface="Verdana" pitchFamily="34" charset="0"/>
        </a:defRPr>
      </a:lvl8pPr>
      <a:lvl9pPr marL="1819780" algn="l" defTabSz="454944" rtl="0" fontAlgn="base">
        <a:spcBef>
          <a:spcPct val="0"/>
        </a:spcBef>
        <a:spcAft>
          <a:spcPct val="0"/>
        </a:spcAft>
        <a:defRPr sz="2600" b="1">
          <a:solidFill>
            <a:srgbClr val="2663B4"/>
          </a:solidFill>
          <a:latin typeface="Verdana" pitchFamily="34" charset="0"/>
        </a:defRPr>
      </a:lvl9pPr>
    </p:titleStyle>
    <p:bodyStyle>
      <a:lvl1pPr marL="341210" indent="-341210" algn="l" defTabSz="454944" rtl="0" eaLnBrk="0" fontAlgn="base" hangingPunct="0">
        <a:spcBef>
          <a:spcPct val="20000"/>
        </a:spcBef>
        <a:spcAft>
          <a:spcPct val="0"/>
        </a:spcAft>
        <a:buFont typeface="Arial" charset="0"/>
        <a:buChar char="•"/>
        <a:defRPr sz="1400" b="1" kern="1200">
          <a:solidFill>
            <a:schemeClr val="tx1"/>
          </a:solidFill>
          <a:latin typeface="Verdana"/>
          <a:ea typeface="+mn-ea"/>
          <a:cs typeface="Verdana"/>
        </a:defRPr>
      </a:lvl1pPr>
      <a:lvl2pPr marL="796156" indent="-341210" algn="l" defTabSz="454944" rtl="0" eaLnBrk="0" fontAlgn="base" hangingPunct="0">
        <a:spcBef>
          <a:spcPct val="20000"/>
        </a:spcBef>
        <a:spcAft>
          <a:spcPct val="0"/>
        </a:spcAft>
        <a:buClr>
          <a:srgbClr val="AFB1A5"/>
        </a:buClr>
        <a:buAutoNum type="circleNumDbPlain"/>
        <a:defRPr sz="1400" kern="1200">
          <a:solidFill>
            <a:schemeClr val="tx1"/>
          </a:solidFill>
          <a:latin typeface="Verdana"/>
          <a:ea typeface="+mn-ea"/>
          <a:cs typeface="Verdana"/>
        </a:defRPr>
      </a:lvl2pPr>
      <a:lvl3pPr marL="1194232" indent="-284339" algn="l" defTabSz="454944" rtl="0" eaLnBrk="0" fontAlgn="base" hangingPunct="0">
        <a:spcBef>
          <a:spcPct val="20000"/>
        </a:spcBef>
        <a:spcAft>
          <a:spcPct val="0"/>
        </a:spcAft>
        <a:buClr>
          <a:srgbClr val="AFB1A5"/>
        </a:buClr>
        <a:buSzPct val="100000"/>
        <a:buFont typeface="Wingdings" pitchFamily="2" charset="2"/>
        <a:buChar char=""/>
        <a:defRPr sz="1400" kern="1200">
          <a:solidFill>
            <a:schemeClr val="tx1"/>
          </a:solidFill>
          <a:latin typeface="Verdana"/>
          <a:ea typeface="+mn-ea"/>
          <a:cs typeface="Verdana"/>
        </a:defRPr>
      </a:lvl3pPr>
      <a:lvl4pPr marL="1649164" indent="-284339" algn="l" defTabSz="454944" rtl="0" eaLnBrk="0" fontAlgn="base" hangingPunct="0">
        <a:spcBef>
          <a:spcPct val="20000"/>
        </a:spcBef>
        <a:spcAft>
          <a:spcPct val="0"/>
        </a:spcAft>
        <a:buClr>
          <a:srgbClr val="AFB1A5"/>
        </a:buClr>
        <a:buFont typeface="Lucida Grande"/>
        <a:buChar char="●"/>
        <a:defRPr sz="1400" kern="1200">
          <a:solidFill>
            <a:schemeClr val="tx1"/>
          </a:solidFill>
          <a:latin typeface="Verdana"/>
          <a:ea typeface="+mn-ea"/>
          <a:cs typeface="Verdana"/>
        </a:defRPr>
      </a:lvl4pPr>
      <a:lvl5pPr marL="2047252" indent="-227477" algn="l" defTabSz="454944" rtl="0" eaLnBrk="0" fontAlgn="base" hangingPunct="0">
        <a:spcBef>
          <a:spcPct val="20000"/>
        </a:spcBef>
        <a:spcAft>
          <a:spcPct val="0"/>
        </a:spcAft>
        <a:buClr>
          <a:srgbClr val="AFB1A5"/>
        </a:buClr>
        <a:buFont typeface="Arial" charset="0"/>
        <a:buChar char="•"/>
        <a:defRPr sz="1400" kern="1200">
          <a:solidFill>
            <a:schemeClr val="tx1"/>
          </a:solidFill>
          <a:latin typeface="Verdana"/>
          <a:ea typeface="+mn-ea"/>
          <a:cs typeface="Verdana"/>
        </a:defRPr>
      </a:lvl5pPr>
      <a:lvl6pPr marL="2502198" indent="-227477" algn="l" defTabSz="454944" rtl="0" eaLnBrk="1" latinLnBrk="0" hangingPunct="1">
        <a:spcBef>
          <a:spcPct val="20000"/>
        </a:spcBef>
        <a:buFont typeface="Arial"/>
        <a:buChar char="•"/>
        <a:defRPr sz="2000" kern="1200">
          <a:solidFill>
            <a:schemeClr val="tx1"/>
          </a:solidFill>
          <a:latin typeface="+mn-lt"/>
          <a:ea typeface="+mn-ea"/>
          <a:cs typeface="+mn-cs"/>
        </a:defRPr>
      </a:lvl6pPr>
      <a:lvl7pPr marL="2957143" indent="-227477" algn="l" defTabSz="454944" rtl="0" eaLnBrk="1" latinLnBrk="0" hangingPunct="1">
        <a:spcBef>
          <a:spcPct val="20000"/>
        </a:spcBef>
        <a:buFont typeface="Arial"/>
        <a:buChar char="•"/>
        <a:defRPr sz="2000" kern="1200">
          <a:solidFill>
            <a:schemeClr val="tx1"/>
          </a:solidFill>
          <a:latin typeface="+mn-lt"/>
          <a:ea typeface="+mn-ea"/>
          <a:cs typeface="+mn-cs"/>
        </a:defRPr>
      </a:lvl7pPr>
      <a:lvl8pPr marL="3412083" indent="-227477" algn="l" defTabSz="454944" rtl="0" eaLnBrk="1" latinLnBrk="0" hangingPunct="1">
        <a:spcBef>
          <a:spcPct val="20000"/>
        </a:spcBef>
        <a:buFont typeface="Arial"/>
        <a:buChar char="•"/>
        <a:defRPr sz="2000" kern="1200">
          <a:solidFill>
            <a:schemeClr val="tx1"/>
          </a:solidFill>
          <a:latin typeface="+mn-lt"/>
          <a:ea typeface="+mn-ea"/>
          <a:cs typeface="+mn-cs"/>
        </a:defRPr>
      </a:lvl8pPr>
      <a:lvl9pPr marL="3867032" indent="-227477" algn="l" defTabSz="45494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4944" rtl="0" eaLnBrk="1" latinLnBrk="0" hangingPunct="1">
        <a:defRPr sz="1800" kern="1200">
          <a:solidFill>
            <a:schemeClr val="tx1"/>
          </a:solidFill>
          <a:latin typeface="+mn-lt"/>
          <a:ea typeface="+mn-ea"/>
          <a:cs typeface="+mn-cs"/>
        </a:defRPr>
      </a:lvl1pPr>
      <a:lvl2pPr marL="454944" algn="l" defTabSz="454944" rtl="0" eaLnBrk="1" latinLnBrk="0" hangingPunct="1">
        <a:defRPr sz="1800" kern="1200">
          <a:solidFill>
            <a:schemeClr val="tx1"/>
          </a:solidFill>
          <a:latin typeface="+mn-lt"/>
          <a:ea typeface="+mn-ea"/>
          <a:cs typeface="+mn-cs"/>
        </a:defRPr>
      </a:lvl2pPr>
      <a:lvl3pPr marL="909891" algn="l" defTabSz="454944" rtl="0" eaLnBrk="1" latinLnBrk="0" hangingPunct="1">
        <a:defRPr sz="1800" kern="1200">
          <a:solidFill>
            <a:schemeClr val="tx1"/>
          </a:solidFill>
          <a:latin typeface="+mn-lt"/>
          <a:ea typeface="+mn-ea"/>
          <a:cs typeface="+mn-cs"/>
        </a:defRPr>
      </a:lvl3pPr>
      <a:lvl4pPr marL="1364836" algn="l" defTabSz="454944" rtl="0" eaLnBrk="1" latinLnBrk="0" hangingPunct="1">
        <a:defRPr sz="1800" kern="1200">
          <a:solidFill>
            <a:schemeClr val="tx1"/>
          </a:solidFill>
          <a:latin typeface="+mn-lt"/>
          <a:ea typeface="+mn-ea"/>
          <a:cs typeface="+mn-cs"/>
        </a:defRPr>
      </a:lvl4pPr>
      <a:lvl5pPr marL="1819780" algn="l" defTabSz="454944" rtl="0" eaLnBrk="1" latinLnBrk="0" hangingPunct="1">
        <a:defRPr sz="1800" kern="1200">
          <a:solidFill>
            <a:schemeClr val="tx1"/>
          </a:solidFill>
          <a:latin typeface="+mn-lt"/>
          <a:ea typeface="+mn-ea"/>
          <a:cs typeface="+mn-cs"/>
        </a:defRPr>
      </a:lvl5pPr>
      <a:lvl6pPr marL="2274721" algn="l" defTabSz="454944" rtl="0" eaLnBrk="1" latinLnBrk="0" hangingPunct="1">
        <a:defRPr sz="1800" kern="1200">
          <a:solidFill>
            <a:schemeClr val="tx1"/>
          </a:solidFill>
          <a:latin typeface="+mn-lt"/>
          <a:ea typeface="+mn-ea"/>
          <a:cs typeface="+mn-cs"/>
        </a:defRPr>
      </a:lvl6pPr>
      <a:lvl7pPr marL="2729668" algn="l" defTabSz="454944" rtl="0" eaLnBrk="1" latinLnBrk="0" hangingPunct="1">
        <a:defRPr sz="1800" kern="1200">
          <a:solidFill>
            <a:schemeClr val="tx1"/>
          </a:solidFill>
          <a:latin typeface="+mn-lt"/>
          <a:ea typeface="+mn-ea"/>
          <a:cs typeface="+mn-cs"/>
        </a:defRPr>
      </a:lvl7pPr>
      <a:lvl8pPr marL="3184614" algn="l" defTabSz="454944" rtl="0" eaLnBrk="1" latinLnBrk="0" hangingPunct="1">
        <a:defRPr sz="1800" kern="1200">
          <a:solidFill>
            <a:schemeClr val="tx1"/>
          </a:solidFill>
          <a:latin typeface="+mn-lt"/>
          <a:ea typeface="+mn-ea"/>
          <a:cs typeface="+mn-cs"/>
        </a:defRPr>
      </a:lvl8pPr>
      <a:lvl9pPr marL="3639563" algn="l" defTabSz="454944"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338" name="Image 6" descr="fond_diapos.gif"/>
          <p:cNvPicPr>
            <a:picLocks noChangeAspect="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4339" name="Espace réservé du titre 1"/>
          <p:cNvSpPr>
            <a:spLocks noGrp="1"/>
          </p:cNvSpPr>
          <p:nvPr>
            <p:ph type="title"/>
          </p:nvPr>
        </p:nvSpPr>
        <p:spPr bwMode="auto">
          <a:xfrm>
            <a:off x="1041400" y="1008072"/>
            <a:ext cx="7543800" cy="973137"/>
          </a:xfrm>
          <a:prstGeom prst="rect">
            <a:avLst/>
          </a:prstGeom>
          <a:noFill/>
          <a:ln w="9525">
            <a:noFill/>
            <a:miter lim="800000"/>
            <a:headEnd/>
            <a:tailEnd/>
          </a:ln>
        </p:spPr>
        <p:txBody>
          <a:bodyPr vert="horz" wrap="square" lIns="90989" tIns="45497" rIns="90989" bIns="45497" numCol="1" anchor="t" anchorCtr="0" compatLnSpc="1">
            <a:prstTxWarp prst="textNoShape">
              <a:avLst/>
            </a:prstTxWarp>
          </a:bodyPr>
          <a:lstStyle/>
          <a:p>
            <a:pPr lvl="0"/>
            <a:r>
              <a:rPr lang="fr-FR" smtClean="0"/>
              <a:t>Cliquez et modifiez le titre</a:t>
            </a:r>
          </a:p>
        </p:txBody>
      </p:sp>
      <p:sp>
        <p:nvSpPr>
          <p:cNvPr id="4" name="Espace réservé de la date 3"/>
          <p:cNvSpPr>
            <a:spLocks noGrp="1"/>
          </p:cNvSpPr>
          <p:nvPr>
            <p:ph type="dt" sz="half" idx="2"/>
          </p:nvPr>
        </p:nvSpPr>
        <p:spPr>
          <a:xfrm>
            <a:off x="7402513" y="0"/>
            <a:ext cx="1741487" cy="565150"/>
          </a:xfrm>
          <a:prstGeom prst="rect">
            <a:avLst/>
          </a:prstGeom>
        </p:spPr>
        <p:txBody>
          <a:bodyPr vert="horz" lIns="90989" tIns="45497" rIns="90989" bIns="45497" rtlCol="0" anchor="b"/>
          <a:lstStyle>
            <a:lvl1pPr algn="ctr" fontAlgn="auto">
              <a:spcBef>
                <a:spcPts val="0"/>
              </a:spcBef>
              <a:spcAft>
                <a:spcPts val="0"/>
              </a:spcAft>
              <a:defRPr sz="1000">
                <a:solidFill>
                  <a:schemeClr val="tx1">
                    <a:tint val="75000"/>
                  </a:schemeClr>
                </a:solidFill>
                <a:latin typeface="Verdana"/>
                <a:cs typeface="Verdana"/>
              </a:defRPr>
            </a:lvl1pPr>
          </a:lstStyle>
          <a:p>
            <a:pPr defTabSz="454944">
              <a:defRPr/>
            </a:pPr>
            <a:fld id="{80D0CB56-537F-45A2-BFE4-3FBC7FE06956}" type="datetime1">
              <a:rPr lang="fr-FR" smtClean="0">
                <a:solidFill>
                  <a:srgbClr val="000000">
                    <a:tint val="75000"/>
                  </a:srgbClr>
                </a:solidFill>
              </a:rPr>
              <a:pPr defTabSz="454944">
                <a:defRPr/>
              </a:pPr>
              <a:t>18/04/2014</a:t>
            </a:fld>
            <a:endParaRPr lang="fr-FR">
              <a:solidFill>
                <a:srgbClr val="000000">
                  <a:tint val="75000"/>
                </a:srgbClr>
              </a:solidFill>
            </a:endParaRPr>
          </a:p>
        </p:txBody>
      </p:sp>
      <p:sp>
        <p:nvSpPr>
          <p:cNvPr id="5" name="Espace réservé du pied de page 4"/>
          <p:cNvSpPr>
            <a:spLocks noGrp="1"/>
          </p:cNvSpPr>
          <p:nvPr>
            <p:ph type="ftr" sz="quarter" idx="3"/>
          </p:nvPr>
        </p:nvSpPr>
        <p:spPr>
          <a:xfrm>
            <a:off x="3292475" y="0"/>
            <a:ext cx="4110038" cy="565150"/>
          </a:xfrm>
          <a:prstGeom prst="rect">
            <a:avLst/>
          </a:prstGeom>
        </p:spPr>
        <p:txBody>
          <a:bodyPr vert="horz" lIns="90989" tIns="45497" rIns="90989" bIns="45497" rtlCol="0" anchor="ctr"/>
          <a:lstStyle>
            <a:lvl1pPr algn="l" fontAlgn="auto">
              <a:spcBef>
                <a:spcPts val="0"/>
              </a:spcBef>
              <a:spcAft>
                <a:spcPts val="0"/>
              </a:spcAft>
              <a:defRPr sz="1000" b="1">
                <a:solidFill>
                  <a:srgbClr val="FFFFFF"/>
                </a:solidFill>
                <a:latin typeface="Verdana"/>
                <a:cs typeface="Verdana"/>
              </a:defRPr>
            </a:lvl1pPr>
          </a:lstStyle>
          <a:p>
            <a:pPr defTabSz="454944">
              <a:defRPr/>
            </a:pPr>
            <a:r>
              <a:rPr lang="fr-FR" smtClean="0"/>
              <a:t>Titre de la Présentation </a:t>
            </a:r>
          </a:p>
          <a:p>
            <a:pPr defTabSz="454944">
              <a:defRPr/>
            </a:pPr>
            <a:r>
              <a:rPr lang="fr-FR" smtClean="0"/>
              <a:t>&gt; Titre de la partie</a:t>
            </a:r>
            <a:endParaRPr lang="fr-FR"/>
          </a:p>
        </p:txBody>
      </p:sp>
      <p:sp>
        <p:nvSpPr>
          <p:cNvPr id="6" name="Espace réservé du numéro de diapositive 5"/>
          <p:cNvSpPr>
            <a:spLocks noGrp="1"/>
          </p:cNvSpPr>
          <p:nvPr>
            <p:ph type="sldNum" sz="quarter" idx="4"/>
          </p:nvPr>
        </p:nvSpPr>
        <p:spPr>
          <a:xfrm>
            <a:off x="2152650" y="6721516"/>
            <a:ext cx="4826000" cy="136525"/>
          </a:xfrm>
          <a:prstGeom prst="rect">
            <a:avLst/>
          </a:prstGeom>
        </p:spPr>
        <p:txBody>
          <a:bodyPr vert="horz" lIns="90989" tIns="45497" rIns="90989" bIns="45497" rtlCol="0" anchor="ctr"/>
          <a:lstStyle>
            <a:lvl1pPr algn="ctr" fontAlgn="auto">
              <a:spcBef>
                <a:spcPts val="0"/>
              </a:spcBef>
              <a:spcAft>
                <a:spcPts val="0"/>
              </a:spcAft>
              <a:defRPr sz="1000" b="1">
                <a:solidFill>
                  <a:schemeClr val="bg1"/>
                </a:solidFill>
                <a:latin typeface="Verdana"/>
                <a:cs typeface="Verdana"/>
              </a:defRPr>
            </a:lvl1pPr>
          </a:lstStyle>
          <a:p>
            <a:pPr defTabSz="454944">
              <a:defRPr/>
            </a:pPr>
            <a:fld id="{8C9D58E4-F734-45AE-8B8F-5021B4A3E45C}" type="slidenum">
              <a:rPr lang="fr-FR" smtClean="0">
                <a:solidFill>
                  <a:prstClr val="white"/>
                </a:solidFill>
              </a:rPr>
              <a:pPr defTabSz="454944">
                <a:defRPr/>
              </a:pPr>
              <a:t>‹N°›</a:t>
            </a:fld>
            <a:endParaRPr lang="fr-FR" dirty="0">
              <a:solidFill>
                <a:prstClr val="white"/>
              </a:solidFill>
            </a:endParaRPr>
          </a:p>
        </p:txBody>
      </p:sp>
      <p:sp>
        <p:nvSpPr>
          <p:cNvPr id="14343" name="Espace réservé du texte 2"/>
          <p:cNvSpPr>
            <a:spLocks noGrp="1"/>
          </p:cNvSpPr>
          <p:nvPr>
            <p:ph type="body" idx="1"/>
          </p:nvPr>
        </p:nvSpPr>
        <p:spPr bwMode="auto">
          <a:xfrm>
            <a:off x="1041400" y="1981200"/>
            <a:ext cx="7543800" cy="4559300"/>
          </a:xfrm>
          <a:prstGeom prst="rect">
            <a:avLst/>
          </a:prstGeom>
          <a:noFill/>
          <a:ln w="9525">
            <a:noFill/>
            <a:miter lim="800000"/>
            <a:headEnd/>
            <a:tailEnd/>
          </a:ln>
        </p:spPr>
        <p:txBody>
          <a:bodyPr vert="horz" wrap="square" lIns="90989" tIns="45497" rIns="90989" bIns="45497"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Tree>
    <p:extLst>
      <p:ext uri="{BB962C8B-B14F-4D97-AF65-F5344CB8AC3E}">
        <p14:creationId xmlns:p14="http://schemas.microsoft.com/office/powerpoint/2010/main" val="3637797867"/>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mc:AlternateContent xmlns:mc="http://schemas.openxmlformats.org/markup-compatibility/2006">
    <mc:Choice xmlns:p14="http://schemas.microsoft.com/office/powerpoint/2010/main" Requires="p14">
      <p:transition p14:dur="0"/>
    </mc:Choice>
    <mc:Fallback>
      <p:transition/>
    </mc:Fallback>
  </mc:AlternateContent>
  <p:hf hdr="0"/>
  <p:txStyles>
    <p:titleStyle>
      <a:lvl1pPr algn="l" defTabSz="454944" rtl="0" eaLnBrk="0" fontAlgn="base" hangingPunct="0">
        <a:spcBef>
          <a:spcPct val="0"/>
        </a:spcBef>
        <a:spcAft>
          <a:spcPct val="0"/>
        </a:spcAft>
        <a:defRPr sz="2600" b="1" kern="1200">
          <a:solidFill>
            <a:srgbClr val="2663B4"/>
          </a:solidFill>
          <a:latin typeface="Verdana"/>
          <a:ea typeface="+mj-ea"/>
          <a:cs typeface="Verdana"/>
        </a:defRPr>
      </a:lvl1pPr>
      <a:lvl2pPr algn="l" defTabSz="454944" rtl="0" eaLnBrk="0" fontAlgn="base" hangingPunct="0">
        <a:spcBef>
          <a:spcPct val="0"/>
        </a:spcBef>
        <a:spcAft>
          <a:spcPct val="0"/>
        </a:spcAft>
        <a:defRPr sz="2600" b="1">
          <a:solidFill>
            <a:srgbClr val="2663B4"/>
          </a:solidFill>
          <a:latin typeface="Verdana" pitchFamily="34" charset="0"/>
        </a:defRPr>
      </a:lvl2pPr>
      <a:lvl3pPr algn="l" defTabSz="454944" rtl="0" eaLnBrk="0" fontAlgn="base" hangingPunct="0">
        <a:spcBef>
          <a:spcPct val="0"/>
        </a:spcBef>
        <a:spcAft>
          <a:spcPct val="0"/>
        </a:spcAft>
        <a:defRPr sz="2600" b="1">
          <a:solidFill>
            <a:srgbClr val="2663B4"/>
          </a:solidFill>
          <a:latin typeface="Verdana" pitchFamily="34" charset="0"/>
        </a:defRPr>
      </a:lvl3pPr>
      <a:lvl4pPr algn="l" defTabSz="454944" rtl="0" eaLnBrk="0" fontAlgn="base" hangingPunct="0">
        <a:spcBef>
          <a:spcPct val="0"/>
        </a:spcBef>
        <a:spcAft>
          <a:spcPct val="0"/>
        </a:spcAft>
        <a:defRPr sz="2600" b="1">
          <a:solidFill>
            <a:srgbClr val="2663B4"/>
          </a:solidFill>
          <a:latin typeface="Verdana" pitchFamily="34" charset="0"/>
        </a:defRPr>
      </a:lvl4pPr>
      <a:lvl5pPr algn="l" defTabSz="454944" rtl="0" eaLnBrk="0" fontAlgn="base" hangingPunct="0">
        <a:spcBef>
          <a:spcPct val="0"/>
        </a:spcBef>
        <a:spcAft>
          <a:spcPct val="0"/>
        </a:spcAft>
        <a:defRPr sz="2600" b="1">
          <a:solidFill>
            <a:srgbClr val="2663B4"/>
          </a:solidFill>
          <a:latin typeface="Verdana" pitchFamily="34" charset="0"/>
        </a:defRPr>
      </a:lvl5pPr>
      <a:lvl6pPr marL="454944" algn="l" defTabSz="454944" rtl="0" fontAlgn="base">
        <a:spcBef>
          <a:spcPct val="0"/>
        </a:spcBef>
        <a:spcAft>
          <a:spcPct val="0"/>
        </a:spcAft>
        <a:defRPr sz="2600" b="1">
          <a:solidFill>
            <a:srgbClr val="2663B4"/>
          </a:solidFill>
          <a:latin typeface="Verdana" pitchFamily="34" charset="0"/>
        </a:defRPr>
      </a:lvl6pPr>
      <a:lvl7pPr marL="909891" algn="l" defTabSz="454944" rtl="0" fontAlgn="base">
        <a:spcBef>
          <a:spcPct val="0"/>
        </a:spcBef>
        <a:spcAft>
          <a:spcPct val="0"/>
        </a:spcAft>
        <a:defRPr sz="2600" b="1">
          <a:solidFill>
            <a:srgbClr val="2663B4"/>
          </a:solidFill>
          <a:latin typeface="Verdana" pitchFamily="34" charset="0"/>
        </a:defRPr>
      </a:lvl7pPr>
      <a:lvl8pPr marL="1364836" algn="l" defTabSz="454944" rtl="0" fontAlgn="base">
        <a:spcBef>
          <a:spcPct val="0"/>
        </a:spcBef>
        <a:spcAft>
          <a:spcPct val="0"/>
        </a:spcAft>
        <a:defRPr sz="2600" b="1">
          <a:solidFill>
            <a:srgbClr val="2663B4"/>
          </a:solidFill>
          <a:latin typeface="Verdana" pitchFamily="34" charset="0"/>
        </a:defRPr>
      </a:lvl8pPr>
      <a:lvl9pPr marL="1819780" algn="l" defTabSz="454944" rtl="0" fontAlgn="base">
        <a:spcBef>
          <a:spcPct val="0"/>
        </a:spcBef>
        <a:spcAft>
          <a:spcPct val="0"/>
        </a:spcAft>
        <a:defRPr sz="2600" b="1">
          <a:solidFill>
            <a:srgbClr val="2663B4"/>
          </a:solidFill>
          <a:latin typeface="Verdana" pitchFamily="34" charset="0"/>
        </a:defRPr>
      </a:lvl9pPr>
    </p:titleStyle>
    <p:bodyStyle>
      <a:lvl1pPr marL="341210" indent="-341210" algn="l" defTabSz="454944" rtl="0" eaLnBrk="0" fontAlgn="base" hangingPunct="0">
        <a:spcBef>
          <a:spcPct val="20000"/>
        </a:spcBef>
        <a:spcAft>
          <a:spcPct val="0"/>
        </a:spcAft>
        <a:buFont typeface="Arial" charset="0"/>
        <a:buChar char="•"/>
        <a:defRPr sz="1400" b="1" kern="1200">
          <a:solidFill>
            <a:schemeClr val="tx1"/>
          </a:solidFill>
          <a:latin typeface="Verdana"/>
          <a:ea typeface="+mn-ea"/>
          <a:cs typeface="Verdana"/>
        </a:defRPr>
      </a:lvl1pPr>
      <a:lvl2pPr marL="796156" indent="-341210" algn="l" defTabSz="454944" rtl="0" eaLnBrk="0" fontAlgn="base" hangingPunct="0">
        <a:spcBef>
          <a:spcPct val="20000"/>
        </a:spcBef>
        <a:spcAft>
          <a:spcPct val="0"/>
        </a:spcAft>
        <a:buClr>
          <a:srgbClr val="AFB1A5"/>
        </a:buClr>
        <a:buAutoNum type="circleNumDbPlain"/>
        <a:defRPr sz="1400" kern="1200">
          <a:solidFill>
            <a:schemeClr val="tx1"/>
          </a:solidFill>
          <a:latin typeface="Verdana"/>
          <a:ea typeface="+mn-ea"/>
          <a:cs typeface="Verdana"/>
        </a:defRPr>
      </a:lvl2pPr>
      <a:lvl3pPr marL="1194232" indent="-284339" algn="l" defTabSz="454944" rtl="0" eaLnBrk="0" fontAlgn="base" hangingPunct="0">
        <a:spcBef>
          <a:spcPct val="20000"/>
        </a:spcBef>
        <a:spcAft>
          <a:spcPct val="0"/>
        </a:spcAft>
        <a:buClr>
          <a:srgbClr val="AFB1A5"/>
        </a:buClr>
        <a:buSzPct val="100000"/>
        <a:buFont typeface="Wingdings" pitchFamily="2" charset="2"/>
        <a:buChar char=""/>
        <a:defRPr sz="1400" kern="1200">
          <a:solidFill>
            <a:schemeClr val="tx1"/>
          </a:solidFill>
          <a:latin typeface="Verdana"/>
          <a:ea typeface="+mn-ea"/>
          <a:cs typeface="Verdana"/>
        </a:defRPr>
      </a:lvl3pPr>
      <a:lvl4pPr marL="1649164" indent="-284339" algn="l" defTabSz="454944" rtl="0" eaLnBrk="0" fontAlgn="base" hangingPunct="0">
        <a:spcBef>
          <a:spcPct val="20000"/>
        </a:spcBef>
        <a:spcAft>
          <a:spcPct val="0"/>
        </a:spcAft>
        <a:buClr>
          <a:srgbClr val="AFB1A5"/>
        </a:buClr>
        <a:buFont typeface="Lucida Grande"/>
        <a:buChar char="●"/>
        <a:defRPr sz="1400" kern="1200">
          <a:solidFill>
            <a:schemeClr val="tx1"/>
          </a:solidFill>
          <a:latin typeface="Verdana"/>
          <a:ea typeface="+mn-ea"/>
          <a:cs typeface="Verdana"/>
        </a:defRPr>
      </a:lvl4pPr>
      <a:lvl5pPr marL="2047252" indent="-227477" algn="l" defTabSz="454944" rtl="0" eaLnBrk="0" fontAlgn="base" hangingPunct="0">
        <a:spcBef>
          <a:spcPct val="20000"/>
        </a:spcBef>
        <a:spcAft>
          <a:spcPct val="0"/>
        </a:spcAft>
        <a:buClr>
          <a:srgbClr val="AFB1A5"/>
        </a:buClr>
        <a:buFont typeface="Arial" charset="0"/>
        <a:buChar char="•"/>
        <a:defRPr sz="1400" kern="1200">
          <a:solidFill>
            <a:schemeClr val="tx1"/>
          </a:solidFill>
          <a:latin typeface="Verdana"/>
          <a:ea typeface="+mn-ea"/>
          <a:cs typeface="Verdana"/>
        </a:defRPr>
      </a:lvl5pPr>
      <a:lvl6pPr marL="2502198" indent="-227477" algn="l" defTabSz="454944" rtl="0" eaLnBrk="1" latinLnBrk="0" hangingPunct="1">
        <a:spcBef>
          <a:spcPct val="20000"/>
        </a:spcBef>
        <a:buFont typeface="Arial"/>
        <a:buChar char="•"/>
        <a:defRPr sz="2000" kern="1200">
          <a:solidFill>
            <a:schemeClr val="tx1"/>
          </a:solidFill>
          <a:latin typeface="+mn-lt"/>
          <a:ea typeface="+mn-ea"/>
          <a:cs typeface="+mn-cs"/>
        </a:defRPr>
      </a:lvl6pPr>
      <a:lvl7pPr marL="2957143" indent="-227477" algn="l" defTabSz="454944" rtl="0" eaLnBrk="1" latinLnBrk="0" hangingPunct="1">
        <a:spcBef>
          <a:spcPct val="20000"/>
        </a:spcBef>
        <a:buFont typeface="Arial"/>
        <a:buChar char="•"/>
        <a:defRPr sz="2000" kern="1200">
          <a:solidFill>
            <a:schemeClr val="tx1"/>
          </a:solidFill>
          <a:latin typeface="+mn-lt"/>
          <a:ea typeface="+mn-ea"/>
          <a:cs typeface="+mn-cs"/>
        </a:defRPr>
      </a:lvl7pPr>
      <a:lvl8pPr marL="3412083" indent="-227477" algn="l" defTabSz="454944" rtl="0" eaLnBrk="1" latinLnBrk="0" hangingPunct="1">
        <a:spcBef>
          <a:spcPct val="20000"/>
        </a:spcBef>
        <a:buFont typeface="Arial"/>
        <a:buChar char="•"/>
        <a:defRPr sz="2000" kern="1200">
          <a:solidFill>
            <a:schemeClr val="tx1"/>
          </a:solidFill>
          <a:latin typeface="+mn-lt"/>
          <a:ea typeface="+mn-ea"/>
          <a:cs typeface="+mn-cs"/>
        </a:defRPr>
      </a:lvl8pPr>
      <a:lvl9pPr marL="3867032" indent="-227477" algn="l" defTabSz="45494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4944" rtl="0" eaLnBrk="1" latinLnBrk="0" hangingPunct="1">
        <a:defRPr sz="1800" kern="1200">
          <a:solidFill>
            <a:schemeClr val="tx1"/>
          </a:solidFill>
          <a:latin typeface="+mn-lt"/>
          <a:ea typeface="+mn-ea"/>
          <a:cs typeface="+mn-cs"/>
        </a:defRPr>
      </a:lvl1pPr>
      <a:lvl2pPr marL="454944" algn="l" defTabSz="454944" rtl="0" eaLnBrk="1" latinLnBrk="0" hangingPunct="1">
        <a:defRPr sz="1800" kern="1200">
          <a:solidFill>
            <a:schemeClr val="tx1"/>
          </a:solidFill>
          <a:latin typeface="+mn-lt"/>
          <a:ea typeface="+mn-ea"/>
          <a:cs typeface="+mn-cs"/>
        </a:defRPr>
      </a:lvl2pPr>
      <a:lvl3pPr marL="909891" algn="l" defTabSz="454944" rtl="0" eaLnBrk="1" latinLnBrk="0" hangingPunct="1">
        <a:defRPr sz="1800" kern="1200">
          <a:solidFill>
            <a:schemeClr val="tx1"/>
          </a:solidFill>
          <a:latin typeface="+mn-lt"/>
          <a:ea typeface="+mn-ea"/>
          <a:cs typeface="+mn-cs"/>
        </a:defRPr>
      </a:lvl3pPr>
      <a:lvl4pPr marL="1364836" algn="l" defTabSz="454944" rtl="0" eaLnBrk="1" latinLnBrk="0" hangingPunct="1">
        <a:defRPr sz="1800" kern="1200">
          <a:solidFill>
            <a:schemeClr val="tx1"/>
          </a:solidFill>
          <a:latin typeface="+mn-lt"/>
          <a:ea typeface="+mn-ea"/>
          <a:cs typeface="+mn-cs"/>
        </a:defRPr>
      </a:lvl4pPr>
      <a:lvl5pPr marL="1819780" algn="l" defTabSz="454944" rtl="0" eaLnBrk="1" latinLnBrk="0" hangingPunct="1">
        <a:defRPr sz="1800" kern="1200">
          <a:solidFill>
            <a:schemeClr val="tx1"/>
          </a:solidFill>
          <a:latin typeface="+mn-lt"/>
          <a:ea typeface="+mn-ea"/>
          <a:cs typeface="+mn-cs"/>
        </a:defRPr>
      </a:lvl5pPr>
      <a:lvl6pPr marL="2274721" algn="l" defTabSz="454944" rtl="0" eaLnBrk="1" latinLnBrk="0" hangingPunct="1">
        <a:defRPr sz="1800" kern="1200">
          <a:solidFill>
            <a:schemeClr val="tx1"/>
          </a:solidFill>
          <a:latin typeface="+mn-lt"/>
          <a:ea typeface="+mn-ea"/>
          <a:cs typeface="+mn-cs"/>
        </a:defRPr>
      </a:lvl6pPr>
      <a:lvl7pPr marL="2729668" algn="l" defTabSz="454944" rtl="0" eaLnBrk="1" latinLnBrk="0" hangingPunct="1">
        <a:defRPr sz="1800" kern="1200">
          <a:solidFill>
            <a:schemeClr val="tx1"/>
          </a:solidFill>
          <a:latin typeface="+mn-lt"/>
          <a:ea typeface="+mn-ea"/>
          <a:cs typeface="+mn-cs"/>
        </a:defRPr>
      </a:lvl7pPr>
      <a:lvl8pPr marL="3184614" algn="l" defTabSz="454944" rtl="0" eaLnBrk="1" latinLnBrk="0" hangingPunct="1">
        <a:defRPr sz="1800" kern="1200">
          <a:solidFill>
            <a:schemeClr val="tx1"/>
          </a:solidFill>
          <a:latin typeface="+mn-lt"/>
          <a:ea typeface="+mn-ea"/>
          <a:cs typeface="+mn-cs"/>
        </a:defRPr>
      </a:lvl8pPr>
      <a:lvl9pPr marL="3639563" algn="l" defTabSz="454944"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338" name="Image 6" descr="fond_diapos.gif"/>
          <p:cNvPicPr>
            <a:picLocks noChangeAspect="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4339" name="Espace réservé du titre 1"/>
          <p:cNvSpPr>
            <a:spLocks noGrp="1"/>
          </p:cNvSpPr>
          <p:nvPr>
            <p:ph type="title"/>
          </p:nvPr>
        </p:nvSpPr>
        <p:spPr bwMode="auto">
          <a:xfrm>
            <a:off x="1041400" y="1008072"/>
            <a:ext cx="7543800" cy="973137"/>
          </a:xfrm>
          <a:prstGeom prst="rect">
            <a:avLst/>
          </a:prstGeom>
          <a:noFill/>
          <a:ln w="9525">
            <a:noFill/>
            <a:miter lim="800000"/>
            <a:headEnd/>
            <a:tailEnd/>
          </a:ln>
        </p:spPr>
        <p:txBody>
          <a:bodyPr vert="horz" wrap="square" lIns="90989" tIns="45497" rIns="90989" bIns="45497" numCol="1" anchor="t" anchorCtr="0" compatLnSpc="1">
            <a:prstTxWarp prst="textNoShape">
              <a:avLst/>
            </a:prstTxWarp>
          </a:bodyPr>
          <a:lstStyle/>
          <a:p>
            <a:pPr lvl="0"/>
            <a:r>
              <a:rPr lang="fr-FR" smtClean="0"/>
              <a:t>Cliquez et modifiez le titre</a:t>
            </a:r>
          </a:p>
        </p:txBody>
      </p:sp>
      <p:sp>
        <p:nvSpPr>
          <p:cNvPr id="4" name="Espace réservé de la date 3"/>
          <p:cNvSpPr>
            <a:spLocks noGrp="1"/>
          </p:cNvSpPr>
          <p:nvPr>
            <p:ph type="dt" sz="half" idx="2"/>
          </p:nvPr>
        </p:nvSpPr>
        <p:spPr>
          <a:xfrm>
            <a:off x="7402513" y="0"/>
            <a:ext cx="1741487" cy="565150"/>
          </a:xfrm>
          <a:prstGeom prst="rect">
            <a:avLst/>
          </a:prstGeom>
        </p:spPr>
        <p:txBody>
          <a:bodyPr vert="horz" lIns="90989" tIns="45497" rIns="90989" bIns="45497" rtlCol="0" anchor="b"/>
          <a:lstStyle>
            <a:lvl1pPr algn="ctr" fontAlgn="auto">
              <a:spcBef>
                <a:spcPts val="0"/>
              </a:spcBef>
              <a:spcAft>
                <a:spcPts val="0"/>
              </a:spcAft>
              <a:defRPr sz="1000">
                <a:solidFill>
                  <a:schemeClr val="tx1">
                    <a:tint val="75000"/>
                  </a:schemeClr>
                </a:solidFill>
                <a:latin typeface="Verdana"/>
                <a:cs typeface="Verdana"/>
              </a:defRPr>
            </a:lvl1pPr>
          </a:lstStyle>
          <a:p>
            <a:pPr defTabSz="454944">
              <a:defRPr/>
            </a:pPr>
            <a:fld id="{86695371-3DC1-480D-8A86-6AD1AAFBD7BC}" type="datetime1">
              <a:rPr lang="fr-FR" smtClean="0">
                <a:solidFill>
                  <a:srgbClr val="000000">
                    <a:tint val="75000"/>
                  </a:srgbClr>
                </a:solidFill>
              </a:rPr>
              <a:pPr defTabSz="454944">
                <a:defRPr/>
              </a:pPr>
              <a:t>18/04/2014</a:t>
            </a:fld>
            <a:endParaRPr lang="fr-FR">
              <a:solidFill>
                <a:srgbClr val="000000">
                  <a:tint val="75000"/>
                </a:srgbClr>
              </a:solidFill>
            </a:endParaRPr>
          </a:p>
        </p:txBody>
      </p:sp>
      <p:sp>
        <p:nvSpPr>
          <p:cNvPr id="5" name="Espace réservé du pied de page 4"/>
          <p:cNvSpPr>
            <a:spLocks noGrp="1"/>
          </p:cNvSpPr>
          <p:nvPr>
            <p:ph type="ftr" sz="quarter" idx="3"/>
          </p:nvPr>
        </p:nvSpPr>
        <p:spPr>
          <a:xfrm>
            <a:off x="3292475" y="0"/>
            <a:ext cx="4110038" cy="565150"/>
          </a:xfrm>
          <a:prstGeom prst="rect">
            <a:avLst/>
          </a:prstGeom>
        </p:spPr>
        <p:txBody>
          <a:bodyPr vert="horz" lIns="90989" tIns="45497" rIns="90989" bIns="45497" rtlCol="0" anchor="ctr"/>
          <a:lstStyle>
            <a:lvl1pPr algn="l" fontAlgn="auto">
              <a:spcBef>
                <a:spcPts val="0"/>
              </a:spcBef>
              <a:spcAft>
                <a:spcPts val="0"/>
              </a:spcAft>
              <a:defRPr sz="1000" b="1">
                <a:solidFill>
                  <a:srgbClr val="FFFFFF"/>
                </a:solidFill>
                <a:latin typeface="Verdana"/>
                <a:cs typeface="Verdana"/>
              </a:defRPr>
            </a:lvl1pPr>
          </a:lstStyle>
          <a:p>
            <a:pPr defTabSz="454944">
              <a:defRPr/>
            </a:pPr>
            <a:r>
              <a:rPr lang="fr-FR" smtClean="0"/>
              <a:t>Titre de la Présentation </a:t>
            </a:r>
          </a:p>
          <a:p>
            <a:pPr defTabSz="454944">
              <a:defRPr/>
            </a:pPr>
            <a:r>
              <a:rPr lang="fr-FR" smtClean="0"/>
              <a:t>&gt; Titre de la partie</a:t>
            </a:r>
            <a:endParaRPr lang="fr-FR"/>
          </a:p>
        </p:txBody>
      </p:sp>
      <p:sp>
        <p:nvSpPr>
          <p:cNvPr id="6" name="Espace réservé du numéro de diapositive 5"/>
          <p:cNvSpPr>
            <a:spLocks noGrp="1"/>
          </p:cNvSpPr>
          <p:nvPr>
            <p:ph type="sldNum" sz="quarter" idx="4"/>
          </p:nvPr>
        </p:nvSpPr>
        <p:spPr>
          <a:xfrm>
            <a:off x="2152650" y="6721516"/>
            <a:ext cx="4826000" cy="136525"/>
          </a:xfrm>
          <a:prstGeom prst="rect">
            <a:avLst/>
          </a:prstGeom>
        </p:spPr>
        <p:txBody>
          <a:bodyPr vert="horz" lIns="90989" tIns="45497" rIns="90989" bIns="45497" rtlCol="0" anchor="ctr"/>
          <a:lstStyle>
            <a:lvl1pPr algn="ctr" fontAlgn="auto">
              <a:spcBef>
                <a:spcPts val="0"/>
              </a:spcBef>
              <a:spcAft>
                <a:spcPts val="0"/>
              </a:spcAft>
              <a:defRPr sz="1000" b="1">
                <a:solidFill>
                  <a:schemeClr val="bg1"/>
                </a:solidFill>
                <a:latin typeface="Verdana"/>
                <a:cs typeface="Verdana"/>
              </a:defRPr>
            </a:lvl1pPr>
          </a:lstStyle>
          <a:p>
            <a:pPr defTabSz="454944">
              <a:defRPr/>
            </a:pPr>
            <a:fld id="{C52901A1-C289-483F-B16E-6AABE2691269}" type="slidenum">
              <a:rPr lang="fr-FR" smtClean="0">
                <a:solidFill>
                  <a:prstClr val="white"/>
                </a:solidFill>
              </a:rPr>
              <a:pPr defTabSz="454944">
                <a:defRPr/>
              </a:pPr>
              <a:t>‹N°›</a:t>
            </a:fld>
            <a:endParaRPr lang="fr-FR" dirty="0">
              <a:solidFill>
                <a:prstClr val="white"/>
              </a:solidFill>
            </a:endParaRPr>
          </a:p>
        </p:txBody>
      </p:sp>
      <p:sp>
        <p:nvSpPr>
          <p:cNvPr id="14343" name="Espace réservé du texte 2"/>
          <p:cNvSpPr>
            <a:spLocks noGrp="1"/>
          </p:cNvSpPr>
          <p:nvPr>
            <p:ph type="body" idx="1"/>
          </p:nvPr>
        </p:nvSpPr>
        <p:spPr bwMode="auto">
          <a:xfrm>
            <a:off x="1041400" y="1981200"/>
            <a:ext cx="7543800" cy="4559300"/>
          </a:xfrm>
          <a:prstGeom prst="rect">
            <a:avLst/>
          </a:prstGeom>
          <a:noFill/>
          <a:ln w="9525">
            <a:noFill/>
            <a:miter lim="800000"/>
            <a:headEnd/>
            <a:tailEnd/>
          </a:ln>
        </p:spPr>
        <p:txBody>
          <a:bodyPr vert="horz" wrap="square" lIns="90989" tIns="45497" rIns="90989" bIns="45497"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Tree>
    <p:extLst>
      <p:ext uri="{BB962C8B-B14F-4D97-AF65-F5344CB8AC3E}">
        <p14:creationId xmlns:p14="http://schemas.microsoft.com/office/powerpoint/2010/main" val="3243732364"/>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Lst>
  <mc:AlternateContent xmlns:mc="http://schemas.openxmlformats.org/markup-compatibility/2006">
    <mc:Choice xmlns:p14="http://schemas.microsoft.com/office/powerpoint/2010/main" Requires="p14">
      <p:transition p14:dur="0"/>
    </mc:Choice>
    <mc:Fallback>
      <p:transition/>
    </mc:Fallback>
  </mc:AlternateContent>
  <p:hf hdr="0"/>
  <p:txStyles>
    <p:titleStyle>
      <a:lvl1pPr algn="l" defTabSz="454944" rtl="0" eaLnBrk="0" fontAlgn="base" hangingPunct="0">
        <a:spcBef>
          <a:spcPct val="0"/>
        </a:spcBef>
        <a:spcAft>
          <a:spcPct val="0"/>
        </a:spcAft>
        <a:defRPr sz="2600" b="1" kern="1200">
          <a:solidFill>
            <a:srgbClr val="2663B4"/>
          </a:solidFill>
          <a:latin typeface="Verdana"/>
          <a:ea typeface="+mj-ea"/>
          <a:cs typeface="Verdana"/>
        </a:defRPr>
      </a:lvl1pPr>
      <a:lvl2pPr algn="l" defTabSz="454944" rtl="0" eaLnBrk="0" fontAlgn="base" hangingPunct="0">
        <a:spcBef>
          <a:spcPct val="0"/>
        </a:spcBef>
        <a:spcAft>
          <a:spcPct val="0"/>
        </a:spcAft>
        <a:defRPr sz="2600" b="1">
          <a:solidFill>
            <a:srgbClr val="2663B4"/>
          </a:solidFill>
          <a:latin typeface="Verdana" pitchFamily="34" charset="0"/>
        </a:defRPr>
      </a:lvl2pPr>
      <a:lvl3pPr algn="l" defTabSz="454944" rtl="0" eaLnBrk="0" fontAlgn="base" hangingPunct="0">
        <a:spcBef>
          <a:spcPct val="0"/>
        </a:spcBef>
        <a:spcAft>
          <a:spcPct val="0"/>
        </a:spcAft>
        <a:defRPr sz="2600" b="1">
          <a:solidFill>
            <a:srgbClr val="2663B4"/>
          </a:solidFill>
          <a:latin typeface="Verdana" pitchFamily="34" charset="0"/>
        </a:defRPr>
      </a:lvl3pPr>
      <a:lvl4pPr algn="l" defTabSz="454944" rtl="0" eaLnBrk="0" fontAlgn="base" hangingPunct="0">
        <a:spcBef>
          <a:spcPct val="0"/>
        </a:spcBef>
        <a:spcAft>
          <a:spcPct val="0"/>
        </a:spcAft>
        <a:defRPr sz="2600" b="1">
          <a:solidFill>
            <a:srgbClr val="2663B4"/>
          </a:solidFill>
          <a:latin typeface="Verdana" pitchFamily="34" charset="0"/>
        </a:defRPr>
      </a:lvl4pPr>
      <a:lvl5pPr algn="l" defTabSz="454944" rtl="0" eaLnBrk="0" fontAlgn="base" hangingPunct="0">
        <a:spcBef>
          <a:spcPct val="0"/>
        </a:spcBef>
        <a:spcAft>
          <a:spcPct val="0"/>
        </a:spcAft>
        <a:defRPr sz="2600" b="1">
          <a:solidFill>
            <a:srgbClr val="2663B4"/>
          </a:solidFill>
          <a:latin typeface="Verdana" pitchFamily="34" charset="0"/>
        </a:defRPr>
      </a:lvl5pPr>
      <a:lvl6pPr marL="454944" algn="l" defTabSz="454944" rtl="0" fontAlgn="base">
        <a:spcBef>
          <a:spcPct val="0"/>
        </a:spcBef>
        <a:spcAft>
          <a:spcPct val="0"/>
        </a:spcAft>
        <a:defRPr sz="2600" b="1">
          <a:solidFill>
            <a:srgbClr val="2663B4"/>
          </a:solidFill>
          <a:latin typeface="Verdana" pitchFamily="34" charset="0"/>
        </a:defRPr>
      </a:lvl6pPr>
      <a:lvl7pPr marL="909891" algn="l" defTabSz="454944" rtl="0" fontAlgn="base">
        <a:spcBef>
          <a:spcPct val="0"/>
        </a:spcBef>
        <a:spcAft>
          <a:spcPct val="0"/>
        </a:spcAft>
        <a:defRPr sz="2600" b="1">
          <a:solidFill>
            <a:srgbClr val="2663B4"/>
          </a:solidFill>
          <a:latin typeface="Verdana" pitchFamily="34" charset="0"/>
        </a:defRPr>
      </a:lvl7pPr>
      <a:lvl8pPr marL="1364836" algn="l" defTabSz="454944" rtl="0" fontAlgn="base">
        <a:spcBef>
          <a:spcPct val="0"/>
        </a:spcBef>
        <a:spcAft>
          <a:spcPct val="0"/>
        </a:spcAft>
        <a:defRPr sz="2600" b="1">
          <a:solidFill>
            <a:srgbClr val="2663B4"/>
          </a:solidFill>
          <a:latin typeface="Verdana" pitchFamily="34" charset="0"/>
        </a:defRPr>
      </a:lvl8pPr>
      <a:lvl9pPr marL="1819780" algn="l" defTabSz="454944" rtl="0" fontAlgn="base">
        <a:spcBef>
          <a:spcPct val="0"/>
        </a:spcBef>
        <a:spcAft>
          <a:spcPct val="0"/>
        </a:spcAft>
        <a:defRPr sz="2600" b="1">
          <a:solidFill>
            <a:srgbClr val="2663B4"/>
          </a:solidFill>
          <a:latin typeface="Verdana" pitchFamily="34" charset="0"/>
        </a:defRPr>
      </a:lvl9pPr>
    </p:titleStyle>
    <p:bodyStyle>
      <a:lvl1pPr marL="341210" indent="-341210" algn="l" defTabSz="454944" rtl="0" eaLnBrk="0" fontAlgn="base" hangingPunct="0">
        <a:spcBef>
          <a:spcPct val="20000"/>
        </a:spcBef>
        <a:spcAft>
          <a:spcPct val="0"/>
        </a:spcAft>
        <a:buFont typeface="Arial" charset="0"/>
        <a:buChar char="•"/>
        <a:defRPr sz="1400" b="1" kern="1200">
          <a:solidFill>
            <a:schemeClr val="tx1"/>
          </a:solidFill>
          <a:latin typeface="Verdana"/>
          <a:ea typeface="+mn-ea"/>
          <a:cs typeface="Verdana"/>
        </a:defRPr>
      </a:lvl1pPr>
      <a:lvl2pPr marL="796156" indent="-341210" algn="l" defTabSz="454944" rtl="0" eaLnBrk="0" fontAlgn="base" hangingPunct="0">
        <a:spcBef>
          <a:spcPct val="20000"/>
        </a:spcBef>
        <a:spcAft>
          <a:spcPct val="0"/>
        </a:spcAft>
        <a:buClr>
          <a:srgbClr val="AFB1A5"/>
        </a:buClr>
        <a:buAutoNum type="circleNumDbPlain"/>
        <a:defRPr sz="1400" kern="1200">
          <a:solidFill>
            <a:schemeClr val="tx1"/>
          </a:solidFill>
          <a:latin typeface="Verdana"/>
          <a:ea typeface="+mn-ea"/>
          <a:cs typeface="Verdana"/>
        </a:defRPr>
      </a:lvl2pPr>
      <a:lvl3pPr marL="1194232" indent="-284339" algn="l" defTabSz="454944" rtl="0" eaLnBrk="0" fontAlgn="base" hangingPunct="0">
        <a:spcBef>
          <a:spcPct val="20000"/>
        </a:spcBef>
        <a:spcAft>
          <a:spcPct val="0"/>
        </a:spcAft>
        <a:buClr>
          <a:srgbClr val="AFB1A5"/>
        </a:buClr>
        <a:buSzPct val="100000"/>
        <a:buFont typeface="Wingdings" pitchFamily="2" charset="2"/>
        <a:buChar char=""/>
        <a:defRPr sz="1400" kern="1200">
          <a:solidFill>
            <a:schemeClr val="tx1"/>
          </a:solidFill>
          <a:latin typeface="Verdana"/>
          <a:ea typeface="+mn-ea"/>
          <a:cs typeface="Verdana"/>
        </a:defRPr>
      </a:lvl3pPr>
      <a:lvl4pPr marL="1649164" indent="-284339" algn="l" defTabSz="454944" rtl="0" eaLnBrk="0" fontAlgn="base" hangingPunct="0">
        <a:spcBef>
          <a:spcPct val="20000"/>
        </a:spcBef>
        <a:spcAft>
          <a:spcPct val="0"/>
        </a:spcAft>
        <a:buClr>
          <a:srgbClr val="AFB1A5"/>
        </a:buClr>
        <a:buFont typeface="Lucida Grande"/>
        <a:buChar char="●"/>
        <a:defRPr sz="1400" kern="1200">
          <a:solidFill>
            <a:schemeClr val="tx1"/>
          </a:solidFill>
          <a:latin typeface="Verdana"/>
          <a:ea typeface="+mn-ea"/>
          <a:cs typeface="Verdana"/>
        </a:defRPr>
      </a:lvl4pPr>
      <a:lvl5pPr marL="2047252" indent="-227477" algn="l" defTabSz="454944" rtl="0" eaLnBrk="0" fontAlgn="base" hangingPunct="0">
        <a:spcBef>
          <a:spcPct val="20000"/>
        </a:spcBef>
        <a:spcAft>
          <a:spcPct val="0"/>
        </a:spcAft>
        <a:buClr>
          <a:srgbClr val="AFB1A5"/>
        </a:buClr>
        <a:buFont typeface="Arial" charset="0"/>
        <a:buChar char="•"/>
        <a:defRPr sz="1400" kern="1200">
          <a:solidFill>
            <a:schemeClr val="tx1"/>
          </a:solidFill>
          <a:latin typeface="Verdana"/>
          <a:ea typeface="+mn-ea"/>
          <a:cs typeface="Verdana"/>
        </a:defRPr>
      </a:lvl5pPr>
      <a:lvl6pPr marL="2502198" indent="-227477" algn="l" defTabSz="454944" rtl="0" eaLnBrk="1" latinLnBrk="0" hangingPunct="1">
        <a:spcBef>
          <a:spcPct val="20000"/>
        </a:spcBef>
        <a:buFont typeface="Arial"/>
        <a:buChar char="•"/>
        <a:defRPr sz="2000" kern="1200">
          <a:solidFill>
            <a:schemeClr val="tx1"/>
          </a:solidFill>
          <a:latin typeface="+mn-lt"/>
          <a:ea typeface="+mn-ea"/>
          <a:cs typeface="+mn-cs"/>
        </a:defRPr>
      </a:lvl6pPr>
      <a:lvl7pPr marL="2957143" indent="-227477" algn="l" defTabSz="454944" rtl="0" eaLnBrk="1" latinLnBrk="0" hangingPunct="1">
        <a:spcBef>
          <a:spcPct val="20000"/>
        </a:spcBef>
        <a:buFont typeface="Arial"/>
        <a:buChar char="•"/>
        <a:defRPr sz="2000" kern="1200">
          <a:solidFill>
            <a:schemeClr val="tx1"/>
          </a:solidFill>
          <a:latin typeface="+mn-lt"/>
          <a:ea typeface="+mn-ea"/>
          <a:cs typeface="+mn-cs"/>
        </a:defRPr>
      </a:lvl7pPr>
      <a:lvl8pPr marL="3412083" indent="-227477" algn="l" defTabSz="454944" rtl="0" eaLnBrk="1" latinLnBrk="0" hangingPunct="1">
        <a:spcBef>
          <a:spcPct val="20000"/>
        </a:spcBef>
        <a:buFont typeface="Arial"/>
        <a:buChar char="•"/>
        <a:defRPr sz="2000" kern="1200">
          <a:solidFill>
            <a:schemeClr val="tx1"/>
          </a:solidFill>
          <a:latin typeface="+mn-lt"/>
          <a:ea typeface="+mn-ea"/>
          <a:cs typeface="+mn-cs"/>
        </a:defRPr>
      </a:lvl8pPr>
      <a:lvl9pPr marL="3867032" indent="-227477" algn="l" defTabSz="45494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4944" rtl="0" eaLnBrk="1" latinLnBrk="0" hangingPunct="1">
        <a:defRPr sz="1800" kern="1200">
          <a:solidFill>
            <a:schemeClr val="tx1"/>
          </a:solidFill>
          <a:latin typeface="+mn-lt"/>
          <a:ea typeface="+mn-ea"/>
          <a:cs typeface="+mn-cs"/>
        </a:defRPr>
      </a:lvl1pPr>
      <a:lvl2pPr marL="454944" algn="l" defTabSz="454944" rtl="0" eaLnBrk="1" latinLnBrk="0" hangingPunct="1">
        <a:defRPr sz="1800" kern="1200">
          <a:solidFill>
            <a:schemeClr val="tx1"/>
          </a:solidFill>
          <a:latin typeface="+mn-lt"/>
          <a:ea typeface="+mn-ea"/>
          <a:cs typeface="+mn-cs"/>
        </a:defRPr>
      </a:lvl2pPr>
      <a:lvl3pPr marL="909891" algn="l" defTabSz="454944" rtl="0" eaLnBrk="1" latinLnBrk="0" hangingPunct="1">
        <a:defRPr sz="1800" kern="1200">
          <a:solidFill>
            <a:schemeClr val="tx1"/>
          </a:solidFill>
          <a:latin typeface="+mn-lt"/>
          <a:ea typeface="+mn-ea"/>
          <a:cs typeface="+mn-cs"/>
        </a:defRPr>
      </a:lvl3pPr>
      <a:lvl4pPr marL="1364836" algn="l" defTabSz="454944" rtl="0" eaLnBrk="1" latinLnBrk="0" hangingPunct="1">
        <a:defRPr sz="1800" kern="1200">
          <a:solidFill>
            <a:schemeClr val="tx1"/>
          </a:solidFill>
          <a:latin typeface="+mn-lt"/>
          <a:ea typeface="+mn-ea"/>
          <a:cs typeface="+mn-cs"/>
        </a:defRPr>
      </a:lvl4pPr>
      <a:lvl5pPr marL="1819780" algn="l" defTabSz="454944" rtl="0" eaLnBrk="1" latinLnBrk="0" hangingPunct="1">
        <a:defRPr sz="1800" kern="1200">
          <a:solidFill>
            <a:schemeClr val="tx1"/>
          </a:solidFill>
          <a:latin typeface="+mn-lt"/>
          <a:ea typeface="+mn-ea"/>
          <a:cs typeface="+mn-cs"/>
        </a:defRPr>
      </a:lvl5pPr>
      <a:lvl6pPr marL="2274721" algn="l" defTabSz="454944" rtl="0" eaLnBrk="1" latinLnBrk="0" hangingPunct="1">
        <a:defRPr sz="1800" kern="1200">
          <a:solidFill>
            <a:schemeClr val="tx1"/>
          </a:solidFill>
          <a:latin typeface="+mn-lt"/>
          <a:ea typeface="+mn-ea"/>
          <a:cs typeface="+mn-cs"/>
        </a:defRPr>
      </a:lvl6pPr>
      <a:lvl7pPr marL="2729668" algn="l" defTabSz="454944" rtl="0" eaLnBrk="1" latinLnBrk="0" hangingPunct="1">
        <a:defRPr sz="1800" kern="1200">
          <a:solidFill>
            <a:schemeClr val="tx1"/>
          </a:solidFill>
          <a:latin typeface="+mn-lt"/>
          <a:ea typeface="+mn-ea"/>
          <a:cs typeface="+mn-cs"/>
        </a:defRPr>
      </a:lvl7pPr>
      <a:lvl8pPr marL="3184614" algn="l" defTabSz="454944" rtl="0" eaLnBrk="1" latinLnBrk="0" hangingPunct="1">
        <a:defRPr sz="1800" kern="1200">
          <a:solidFill>
            <a:schemeClr val="tx1"/>
          </a:solidFill>
          <a:latin typeface="+mn-lt"/>
          <a:ea typeface="+mn-ea"/>
          <a:cs typeface="+mn-cs"/>
        </a:defRPr>
      </a:lvl8pPr>
      <a:lvl9pPr marL="3639563" algn="l" defTabSz="454944"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338" name="Image 6" descr="fond_diapos.gif"/>
          <p:cNvPicPr>
            <a:picLocks noChangeAspect="1"/>
          </p:cNvPicPr>
          <p:nvPr userDrawn="1"/>
        </p:nvPicPr>
        <p:blipFill>
          <a:blip r:embed="rId14"/>
          <a:srcRect/>
          <a:stretch>
            <a:fillRect/>
          </a:stretch>
        </p:blipFill>
        <p:spPr bwMode="auto">
          <a:xfrm>
            <a:off x="0" y="0"/>
            <a:ext cx="9144000" cy="6858000"/>
          </a:xfrm>
          <a:prstGeom prst="rect">
            <a:avLst/>
          </a:prstGeom>
          <a:noFill/>
          <a:ln w="9525">
            <a:noFill/>
            <a:miter lim="800000"/>
            <a:headEnd/>
            <a:tailEnd/>
          </a:ln>
        </p:spPr>
      </p:pic>
      <p:sp>
        <p:nvSpPr>
          <p:cNvPr id="14339" name="Espace réservé du titre 1"/>
          <p:cNvSpPr>
            <a:spLocks noGrp="1"/>
          </p:cNvSpPr>
          <p:nvPr>
            <p:ph type="title"/>
          </p:nvPr>
        </p:nvSpPr>
        <p:spPr bwMode="auto">
          <a:xfrm>
            <a:off x="1041400" y="1008072"/>
            <a:ext cx="7543800" cy="973137"/>
          </a:xfrm>
          <a:prstGeom prst="rect">
            <a:avLst/>
          </a:prstGeom>
          <a:noFill/>
          <a:ln w="9525">
            <a:noFill/>
            <a:miter lim="800000"/>
            <a:headEnd/>
            <a:tailEnd/>
          </a:ln>
        </p:spPr>
        <p:txBody>
          <a:bodyPr vert="horz" wrap="square" lIns="90989" tIns="45497" rIns="90989" bIns="45497" numCol="1" anchor="t" anchorCtr="0" compatLnSpc="1">
            <a:prstTxWarp prst="textNoShape">
              <a:avLst/>
            </a:prstTxWarp>
          </a:bodyPr>
          <a:lstStyle/>
          <a:p>
            <a:pPr lvl="0"/>
            <a:r>
              <a:rPr lang="fr-FR" smtClean="0"/>
              <a:t>Cliquez et modifiez le titre</a:t>
            </a:r>
          </a:p>
        </p:txBody>
      </p:sp>
      <p:sp>
        <p:nvSpPr>
          <p:cNvPr id="4" name="Espace réservé de la date 3"/>
          <p:cNvSpPr>
            <a:spLocks noGrp="1"/>
          </p:cNvSpPr>
          <p:nvPr>
            <p:ph type="dt" sz="half" idx="2"/>
          </p:nvPr>
        </p:nvSpPr>
        <p:spPr>
          <a:xfrm>
            <a:off x="7402513" y="0"/>
            <a:ext cx="1741487" cy="565150"/>
          </a:xfrm>
          <a:prstGeom prst="rect">
            <a:avLst/>
          </a:prstGeom>
        </p:spPr>
        <p:txBody>
          <a:bodyPr vert="horz" lIns="90989" tIns="45497" rIns="90989" bIns="45497" rtlCol="0" anchor="b"/>
          <a:lstStyle>
            <a:lvl1pPr algn="ctr" fontAlgn="auto">
              <a:spcBef>
                <a:spcPts val="0"/>
              </a:spcBef>
              <a:spcAft>
                <a:spcPts val="0"/>
              </a:spcAft>
              <a:defRPr sz="1000">
                <a:solidFill>
                  <a:schemeClr val="tx1">
                    <a:tint val="75000"/>
                  </a:schemeClr>
                </a:solidFill>
                <a:latin typeface="Verdana"/>
                <a:cs typeface="Verdana"/>
              </a:defRPr>
            </a:lvl1pPr>
          </a:lstStyle>
          <a:p>
            <a:pPr defTabSz="454944">
              <a:defRPr/>
            </a:pPr>
            <a:fld id="{A7F34F9F-E522-4A7B-8B0A-8C6DFCBECAE3}" type="datetime1">
              <a:rPr lang="fr-FR" smtClean="0">
                <a:solidFill>
                  <a:srgbClr val="000000">
                    <a:tint val="75000"/>
                  </a:srgbClr>
                </a:solidFill>
              </a:rPr>
              <a:pPr defTabSz="454944">
                <a:defRPr/>
              </a:pPr>
              <a:t>18/04/2014</a:t>
            </a:fld>
            <a:endParaRPr lang="fr-FR">
              <a:solidFill>
                <a:srgbClr val="000000">
                  <a:tint val="75000"/>
                </a:srgbClr>
              </a:solidFill>
            </a:endParaRPr>
          </a:p>
        </p:txBody>
      </p:sp>
      <p:sp>
        <p:nvSpPr>
          <p:cNvPr id="5" name="Espace réservé du pied de page 4"/>
          <p:cNvSpPr>
            <a:spLocks noGrp="1"/>
          </p:cNvSpPr>
          <p:nvPr>
            <p:ph type="ftr" sz="quarter" idx="3"/>
          </p:nvPr>
        </p:nvSpPr>
        <p:spPr>
          <a:xfrm>
            <a:off x="3292475" y="0"/>
            <a:ext cx="4110038" cy="565150"/>
          </a:xfrm>
          <a:prstGeom prst="rect">
            <a:avLst/>
          </a:prstGeom>
        </p:spPr>
        <p:txBody>
          <a:bodyPr vert="horz" lIns="90989" tIns="45497" rIns="90989" bIns="45497" rtlCol="0" anchor="ctr"/>
          <a:lstStyle>
            <a:lvl1pPr algn="l" fontAlgn="auto">
              <a:spcBef>
                <a:spcPts val="0"/>
              </a:spcBef>
              <a:spcAft>
                <a:spcPts val="0"/>
              </a:spcAft>
              <a:defRPr sz="1000" b="1">
                <a:solidFill>
                  <a:srgbClr val="FFFFFF"/>
                </a:solidFill>
                <a:latin typeface="Verdana"/>
                <a:cs typeface="Verdana"/>
              </a:defRPr>
            </a:lvl1pPr>
          </a:lstStyle>
          <a:p>
            <a:pPr defTabSz="454944">
              <a:defRPr/>
            </a:pPr>
            <a:r>
              <a:rPr lang="fr-FR" smtClean="0"/>
              <a:t>Titre de la Présentation </a:t>
            </a:r>
          </a:p>
          <a:p>
            <a:pPr defTabSz="454944">
              <a:defRPr/>
            </a:pPr>
            <a:r>
              <a:rPr lang="fr-FR" smtClean="0"/>
              <a:t>&gt; Titre de la partie</a:t>
            </a:r>
            <a:endParaRPr lang="fr-FR"/>
          </a:p>
        </p:txBody>
      </p:sp>
      <p:sp>
        <p:nvSpPr>
          <p:cNvPr id="6" name="Espace réservé du numéro de diapositive 5"/>
          <p:cNvSpPr>
            <a:spLocks noGrp="1"/>
          </p:cNvSpPr>
          <p:nvPr>
            <p:ph type="sldNum" sz="quarter" idx="4"/>
          </p:nvPr>
        </p:nvSpPr>
        <p:spPr>
          <a:xfrm>
            <a:off x="2152650" y="6721516"/>
            <a:ext cx="4826000" cy="136525"/>
          </a:xfrm>
          <a:prstGeom prst="rect">
            <a:avLst/>
          </a:prstGeom>
        </p:spPr>
        <p:txBody>
          <a:bodyPr vert="horz" lIns="90989" tIns="45497" rIns="90989" bIns="45497" rtlCol="0" anchor="ctr"/>
          <a:lstStyle>
            <a:lvl1pPr algn="ctr" fontAlgn="auto">
              <a:spcBef>
                <a:spcPts val="0"/>
              </a:spcBef>
              <a:spcAft>
                <a:spcPts val="0"/>
              </a:spcAft>
              <a:defRPr sz="1000" b="1">
                <a:solidFill>
                  <a:schemeClr val="bg1"/>
                </a:solidFill>
                <a:latin typeface="Verdana"/>
                <a:cs typeface="Verdana"/>
              </a:defRPr>
            </a:lvl1pPr>
          </a:lstStyle>
          <a:p>
            <a:pPr defTabSz="454944">
              <a:defRPr/>
            </a:pPr>
            <a:fld id="{4DF3218D-3ECD-4F8C-B18B-16DB97FDA444}" type="slidenum">
              <a:rPr lang="fr-FR" smtClean="0">
                <a:solidFill>
                  <a:prstClr val="white"/>
                </a:solidFill>
              </a:rPr>
              <a:pPr defTabSz="454944">
                <a:defRPr/>
              </a:pPr>
              <a:t>‹N°›</a:t>
            </a:fld>
            <a:endParaRPr lang="fr-FR" dirty="0">
              <a:solidFill>
                <a:prstClr val="white"/>
              </a:solidFill>
            </a:endParaRPr>
          </a:p>
        </p:txBody>
      </p:sp>
      <p:sp>
        <p:nvSpPr>
          <p:cNvPr id="14343" name="Espace réservé du texte 2"/>
          <p:cNvSpPr>
            <a:spLocks noGrp="1"/>
          </p:cNvSpPr>
          <p:nvPr>
            <p:ph type="body" idx="1"/>
          </p:nvPr>
        </p:nvSpPr>
        <p:spPr bwMode="auto">
          <a:xfrm>
            <a:off x="1041400" y="1981200"/>
            <a:ext cx="7543800" cy="4559300"/>
          </a:xfrm>
          <a:prstGeom prst="rect">
            <a:avLst/>
          </a:prstGeom>
          <a:noFill/>
          <a:ln w="9525">
            <a:noFill/>
            <a:miter lim="800000"/>
            <a:headEnd/>
            <a:tailEnd/>
          </a:ln>
        </p:spPr>
        <p:txBody>
          <a:bodyPr vert="horz" wrap="square" lIns="90989" tIns="45497" rIns="90989" bIns="45497"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Tree>
    <p:extLst>
      <p:ext uri="{BB962C8B-B14F-4D97-AF65-F5344CB8AC3E}">
        <p14:creationId xmlns:p14="http://schemas.microsoft.com/office/powerpoint/2010/main" val="1020459490"/>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Lst>
  <mc:AlternateContent xmlns:mc="http://schemas.openxmlformats.org/markup-compatibility/2006">
    <mc:Choice xmlns:p14="http://schemas.microsoft.com/office/powerpoint/2010/main" Requires="p14">
      <p:transition p14:dur="0"/>
    </mc:Choice>
    <mc:Fallback>
      <p:transition/>
    </mc:Fallback>
  </mc:AlternateContent>
  <p:hf hdr="0"/>
  <p:txStyles>
    <p:titleStyle>
      <a:lvl1pPr algn="l" defTabSz="454944" rtl="0" eaLnBrk="0" fontAlgn="base" hangingPunct="0">
        <a:spcBef>
          <a:spcPct val="0"/>
        </a:spcBef>
        <a:spcAft>
          <a:spcPct val="0"/>
        </a:spcAft>
        <a:defRPr sz="2600" b="1" kern="1200">
          <a:solidFill>
            <a:srgbClr val="2663B4"/>
          </a:solidFill>
          <a:latin typeface="Verdana"/>
          <a:ea typeface="+mj-ea"/>
          <a:cs typeface="Verdana"/>
        </a:defRPr>
      </a:lvl1pPr>
      <a:lvl2pPr algn="l" defTabSz="454944" rtl="0" eaLnBrk="0" fontAlgn="base" hangingPunct="0">
        <a:spcBef>
          <a:spcPct val="0"/>
        </a:spcBef>
        <a:spcAft>
          <a:spcPct val="0"/>
        </a:spcAft>
        <a:defRPr sz="2600" b="1">
          <a:solidFill>
            <a:srgbClr val="2663B4"/>
          </a:solidFill>
          <a:latin typeface="Verdana" pitchFamily="34" charset="0"/>
        </a:defRPr>
      </a:lvl2pPr>
      <a:lvl3pPr algn="l" defTabSz="454944" rtl="0" eaLnBrk="0" fontAlgn="base" hangingPunct="0">
        <a:spcBef>
          <a:spcPct val="0"/>
        </a:spcBef>
        <a:spcAft>
          <a:spcPct val="0"/>
        </a:spcAft>
        <a:defRPr sz="2600" b="1">
          <a:solidFill>
            <a:srgbClr val="2663B4"/>
          </a:solidFill>
          <a:latin typeface="Verdana" pitchFamily="34" charset="0"/>
        </a:defRPr>
      </a:lvl3pPr>
      <a:lvl4pPr algn="l" defTabSz="454944" rtl="0" eaLnBrk="0" fontAlgn="base" hangingPunct="0">
        <a:spcBef>
          <a:spcPct val="0"/>
        </a:spcBef>
        <a:spcAft>
          <a:spcPct val="0"/>
        </a:spcAft>
        <a:defRPr sz="2600" b="1">
          <a:solidFill>
            <a:srgbClr val="2663B4"/>
          </a:solidFill>
          <a:latin typeface="Verdana" pitchFamily="34" charset="0"/>
        </a:defRPr>
      </a:lvl4pPr>
      <a:lvl5pPr algn="l" defTabSz="454944" rtl="0" eaLnBrk="0" fontAlgn="base" hangingPunct="0">
        <a:spcBef>
          <a:spcPct val="0"/>
        </a:spcBef>
        <a:spcAft>
          <a:spcPct val="0"/>
        </a:spcAft>
        <a:defRPr sz="2600" b="1">
          <a:solidFill>
            <a:srgbClr val="2663B4"/>
          </a:solidFill>
          <a:latin typeface="Verdana" pitchFamily="34" charset="0"/>
        </a:defRPr>
      </a:lvl5pPr>
      <a:lvl6pPr marL="454944" algn="l" defTabSz="454944" rtl="0" fontAlgn="base">
        <a:spcBef>
          <a:spcPct val="0"/>
        </a:spcBef>
        <a:spcAft>
          <a:spcPct val="0"/>
        </a:spcAft>
        <a:defRPr sz="2600" b="1">
          <a:solidFill>
            <a:srgbClr val="2663B4"/>
          </a:solidFill>
          <a:latin typeface="Verdana" pitchFamily="34" charset="0"/>
        </a:defRPr>
      </a:lvl6pPr>
      <a:lvl7pPr marL="909891" algn="l" defTabSz="454944" rtl="0" fontAlgn="base">
        <a:spcBef>
          <a:spcPct val="0"/>
        </a:spcBef>
        <a:spcAft>
          <a:spcPct val="0"/>
        </a:spcAft>
        <a:defRPr sz="2600" b="1">
          <a:solidFill>
            <a:srgbClr val="2663B4"/>
          </a:solidFill>
          <a:latin typeface="Verdana" pitchFamily="34" charset="0"/>
        </a:defRPr>
      </a:lvl7pPr>
      <a:lvl8pPr marL="1364836" algn="l" defTabSz="454944" rtl="0" fontAlgn="base">
        <a:spcBef>
          <a:spcPct val="0"/>
        </a:spcBef>
        <a:spcAft>
          <a:spcPct val="0"/>
        </a:spcAft>
        <a:defRPr sz="2600" b="1">
          <a:solidFill>
            <a:srgbClr val="2663B4"/>
          </a:solidFill>
          <a:latin typeface="Verdana" pitchFamily="34" charset="0"/>
        </a:defRPr>
      </a:lvl8pPr>
      <a:lvl9pPr marL="1819780" algn="l" defTabSz="454944" rtl="0" fontAlgn="base">
        <a:spcBef>
          <a:spcPct val="0"/>
        </a:spcBef>
        <a:spcAft>
          <a:spcPct val="0"/>
        </a:spcAft>
        <a:defRPr sz="2600" b="1">
          <a:solidFill>
            <a:srgbClr val="2663B4"/>
          </a:solidFill>
          <a:latin typeface="Verdana" pitchFamily="34" charset="0"/>
        </a:defRPr>
      </a:lvl9pPr>
    </p:titleStyle>
    <p:bodyStyle>
      <a:lvl1pPr marL="341210" indent="-341210" algn="l" defTabSz="454944" rtl="0" eaLnBrk="0" fontAlgn="base" hangingPunct="0">
        <a:spcBef>
          <a:spcPct val="20000"/>
        </a:spcBef>
        <a:spcAft>
          <a:spcPct val="0"/>
        </a:spcAft>
        <a:buFont typeface="Arial" charset="0"/>
        <a:buChar char="•"/>
        <a:defRPr sz="1400" b="1" kern="1200">
          <a:solidFill>
            <a:schemeClr val="tx1"/>
          </a:solidFill>
          <a:latin typeface="Verdana"/>
          <a:ea typeface="+mn-ea"/>
          <a:cs typeface="Verdana"/>
        </a:defRPr>
      </a:lvl1pPr>
      <a:lvl2pPr marL="796156" indent="-341210" algn="l" defTabSz="454944" rtl="0" eaLnBrk="0" fontAlgn="base" hangingPunct="0">
        <a:spcBef>
          <a:spcPct val="20000"/>
        </a:spcBef>
        <a:spcAft>
          <a:spcPct val="0"/>
        </a:spcAft>
        <a:buClr>
          <a:srgbClr val="AFB1A5"/>
        </a:buClr>
        <a:buAutoNum type="circleNumDbPlain"/>
        <a:defRPr sz="1400" kern="1200">
          <a:solidFill>
            <a:schemeClr val="tx1"/>
          </a:solidFill>
          <a:latin typeface="Verdana"/>
          <a:ea typeface="+mn-ea"/>
          <a:cs typeface="Verdana"/>
        </a:defRPr>
      </a:lvl2pPr>
      <a:lvl3pPr marL="1194232" indent="-284339" algn="l" defTabSz="454944" rtl="0" eaLnBrk="0" fontAlgn="base" hangingPunct="0">
        <a:spcBef>
          <a:spcPct val="20000"/>
        </a:spcBef>
        <a:spcAft>
          <a:spcPct val="0"/>
        </a:spcAft>
        <a:buClr>
          <a:srgbClr val="AFB1A5"/>
        </a:buClr>
        <a:buSzPct val="100000"/>
        <a:buFont typeface="Wingdings" pitchFamily="2" charset="2"/>
        <a:buChar char=""/>
        <a:defRPr sz="1400" kern="1200">
          <a:solidFill>
            <a:schemeClr val="tx1"/>
          </a:solidFill>
          <a:latin typeface="Verdana"/>
          <a:ea typeface="+mn-ea"/>
          <a:cs typeface="Verdana"/>
        </a:defRPr>
      </a:lvl3pPr>
      <a:lvl4pPr marL="1649164" indent="-284339" algn="l" defTabSz="454944" rtl="0" eaLnBrk="0" fontAlgn="base" hangingPunct="0">
        <a:spcBef>
          <a:spcPct val="20000"/>
        </a:spcBef>
        <a:spcAft>
          <a:spcPct val="0"/>
        </a:spcAft>
        <a:buClr>
          <a:srgbClr val="AFB1A5"/>
        </a:buClr>
        <a:buFont typeface="Lucida Grande"/>
        <a:buChar char="●"/>
        <a:defRPr sz="1400" kern="1200">
          <a:solidFill>
            <a:schemeClr val="tx1"/>
          </a:solidFill>
          <a:latin typeface="Verdana"/>
          <a:ea typeface="+mn-ea"/>
          <a:cs typeface="Verdana"/>
        </a:defRPr>
      </a:lvl4pPr>
      <a:lvl5pPr marL="2047252" indent="-227477" algn="l" defTabSz="454944" rtl="0" eaLnBrk="0" fontAlgn="base" hangingPunct="0">
        <a:spcBef>
          <a:spcPct val="20000"/>
        </a:spcBef>
        <a:spcAft>
          <a:spcPct val="0"/>
        </a:spcAft>
        <a:buClr>
          <a:srgbClr val="AFB1A5"/>
        </a:buClr>
        <a:buFont typeface="Arial" charset="0"/>
        <a:buChar char="•"/>
        <a:defRPr sz="1400" kern="1200">
          <a:solidFill>
            <a:schemeClr val="tx1"/>
          </a:solidFill>
          <a:latin typeface="Verdana"/>
          <a:ea typeface="+mn-ea"/>
          <a:cs typeface="Verdana"/>
        </a:defRPr>
      </a:lvl5pPr>
      <a:lvl6pPr marL="2502198" indent="-227477" algn="l" defTabSz="454944" rtl="0" eaLnBrk="1" latinLnBrk="0" hangingPunct="1">
        <a:spcBef>
          <a:spcPct val="20000"/>
        </a:spcBef>
        <a:buFont typeface="Arial"/>
        <a:buChar char="•"/>
        <a:defRPr sz="2000" kern="1200">
          <a:solidFill>
            <a:schemeClr val="tx1"/>
          </a:solidFill>
          <a:latin typeface="+mn-lt"/>
          <a:ea typeface="+mn-ea"/>
          <a:cs typeface="+mn-cs"/>
        </a:defRPr>
      </a:lvl6pPr>
      <a:lvl7pPr marL="2957143" indent="-227477" algn="l" defTabSz="454944" rtl="0" eaLnBrk="1" latinLnBrk="0" hangingPunct="1">
        <a:spcBef>
          <a:spcPct val="20000"/>
        </a:spcBef>
        <a:buFont typeface="Arial"/>
        <a:buChar char="•"/>
        <a:defRPr sz="2000" kern="1200">
          <a:solidFill>
            <a:schemeClr val="tx1"/>
          </a:solidFill>
          <a:latin typeface="+mn-lt"/>
          <a:ea typeface="+mn-ea"/>
          <a:cs typeface="+mn-cs"/>
        </a:defRPr>
      </a:lvl7pPr>
      <a:lvl8pPr marL="3412083" indent="-227477" algn="l" defTabSz="454944" rtl="0" eaLnBrk="1" latinLnBrk="0" hangingPunct="1">
        <a:spcBef>
          <a:spcPct val="20000"/>
        </a:spcBef>
        <a:buFont typeface="Arial"/>
        <a:buChar char="•"/>
        <a:defRPr sz="2000" kern="1200">
          <a:solidFill>
            <a:schemeClr val="tx1"/>
          </a:solidFill>
          <a:latin typeface="+mn-lt"/>
          <a:ea typeface="+mn-ea"/>
          <a:cs typeface="+mn-cs"/>
        </a:defRPr>
      </a:lvl8pPr>
      <a:lvl9pPr marL="3867032" indent="-227477" algn="l" defTabSz="45494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4944" rtl="0" eaLnBrk="1" latinLnBrk="0" hangingPunct="1">
        <a:defRPr sz="1800" kern="1200">
          <a:solidFill>
            <a:schemeClr val="tx1"/>
          </a:solidFill>
          <a:latin typeface="+mn-lt"/>
          <a:ea typeface="+mn-ea"/>
          <a:cs typeface="+mn-cs"/>
        </a:defRPr>
      </a:lvl1pPr>
      <a:lvl2pPr marL="454944" algn="l" defTabSz="454944" rtl="0" eaLnBrk="1" latinLnBrk="0" hangingPunct="1">
        <a:defRPr sz="1800" kern="1200">
          <a:solidFill>
            <a:schemeClr val="tx1"/>
          </a:solidFill>
          <a:latin typeface="+mn-lt"/>
          <a:ea typeface="+mn-ea"/>
          <a:cs typeface="+mn-cs"/>
        </a:defRPr>
      </a:lvl2pPr>
      <a:lvl3pPr marL="909891" algn="l" defTabSz="454944" rtl="0" eaLnBrk="1" latinLnBrk="0" hangingPunct="1">
        <a:defRPr sz="1800" kern="1200">
          <a:solidFill>
            <a:schemeClr val="tx1"/>
          </a:solidFill>
          <a:latin typeface="+mn-lt"/>
          <a:ea typeface="+mn-ea"/>
          <a:cs typeface="+mn-cs"/>
        </a:defRPr>
      </a:lvl3pPr>
      <a:lvl4pPr marL="1364836" algn="l" defTabSz="454944" rtl="0" eaLnBrk="1" latinLnBrk="0" hangingPunct="1">
        <a:defRPr sz="1800" kern="1200">
          <a:solidFill>
            <a:schemeClr val="tx1"/>
          </a:solidFill>
          <a:latin typeface="+mn-lt"/>
          <a:ea typeface="+mn-ea"/>
          <a:cs typeface="+mn-cs"/>
        </a:defRPr>
      </a:lvl4pPr>
      <a:lvl5pPr marL="1819780" algn="l" defTabSz="454944" rtl="0" eaLnBrk="1" latinLnBrk="0" hangingPunct="1">
        <a:defRPr sz="1800" kern="1200">
          <a:solidFill>
            <a:schemeClr val="tx1"/>
          </a:solidFill>
          <a:latin typeface="+mn-lt"/>
          <a:ea typeface="+mn-ea"/>
          <a:cs typeface="+mn-cs"/>
        </a:defRPr>
      </a:lvl5pPr>
      <a:lvl6pPr marL="2274721" algn="l" defTabSz="454944" rtl="0" eaLnBrk="1" latinLnBrk="0" hangingPunct="1">
        <a:defRPr sz="1800" kern="1200">
          <a:solidFill>
            <a:schemeClr val="tx1"/>
          </a:solidFill>
          <a:latin typeface="+mn-lt"/>
          <a:ea typeface="+mn-ea"/>
          <a:cs typeface="+mn-cs"/>
        </a:defRPr>
      </a:lvl6pPr>
      <a:lvl7pPr marL="2729668" algn="l" defTabSz="454944" rtl="0" eaLnBrk="1" latinLnBrk="0" hangingPunct="1">
        <a:defRPr sz="1800" kern="1200">
          <a:solidFill>
            <a:schemeClr val="tx1"/>
          </a:solidFill>
          <a:latin typeface="+mn-lt"/>
          <a:ea typeface="+mn-ea"/>
          <a:cs typeface="+mn-cs"/>
        </a:defRPr>
      </a:lvl7pPr>
      <a:lvl8pPr marL="3184614" algn="l" defTabSz="454944" rtl="0" eaLnBrk="1" latinLnBrk="0" hangingPunct="1">
        <a:defRPr sz="1800" kern="1200">
          <a:solidFill>
            <a:schemeClr val="tx1"/>
          </a:solidFill>
          <a:latin typeface="+mn-lt"/>
          <a:ea typeface="+mn-ea"/>
          <a:cs typeface="+mn-cs"/>
        </a:defRPr>
      </a:lvl8pPr>
      <a:lvl9pPr marL="3639563" algn="l" defTabSz="45494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47664" y="1988840"/>
            <a:ext cx="6858000" cy="1998712"/>
          </a:xfrm>
        </p:spPr>
        <p:txBody>
          <a:bodyPr/>
          <a:lstStyle/>
          <a:p>
            <a:pPr marR="635" algn="ctr">
              <a:spcAft>
                <a:spcPts val="0"/>
              </a:spcAft>
            </a:pPr>
            <a:r>
              <a:rPr lang="fr-FR" sz="2800" b="1" dirty="0">
                <a:solidFill>
                  <a:srgbClr val="002060"/>
                </a:solidFill>
                <a:latin typeface="+mn-lt"/>
                <a:ea typeface="ＭＳ 明朝"/>
                <a:cs typeface="Verdana"/>
              </a:rPr>
              <a:t>DGS, un métier à réinventer : </a:t>
            </a:r>
            <a:br>
              <a:rPr lang="fr-FR" sz="2800" b="1" dirty="0">
                <a:solidFill>
                  <a:srgbClr val="002060"/>
                </a:solidFill>
                <a:latin typeface="+mn-lt"/>
                <a:ea typeface="ＭＳ 明朝"/>
                <a:cs typeface="Verdana"/>
              </a:rPr>
            </a:br>
            <a:r>
              <a:rPr lang="fr-FR" sz="2800" b="1" dirty="0">
                <a:solidFill>
                  <a:srgbClr val="002060"/>
                </a:solidFill>
                <a:latin typeface="+mn-lt"/>
                <a:ea typeface="ＭＳ 明朝"/>
                <a:cs typeface="Verdana"/>
              </a:rPr>
              <a:t>quelle nouvelle répartition des responsabilités au sein de l'université recomposée ?</a:t>
            </a:r>
            <a:r>
              <a:rPr lang="fr-FR" sz="2800" dirty="0">
                <a:solidFill>
                  <a:srgbClr val="002060"/>
                </a:solidFill>
                <a:latin typeface="+mn-lt"/>
                <a:ea typeface="ＭＳ 明朝"/>
                <a:cs typeface="Times New Roman"/>
              </a:rPr>
              <a:t/>
            </a:r>
            <a:br>
              <a:rPr lang="fr-FR" sz="2800" dirty="0">
                <a:solidFill>
                  <a:srgbClr val="002060"/>
                </a:solidFill>
                <a:latin typeface="+mn-lt"/>
                <a:ea typeface="ＭＳ 明朝"/>
                <a:cs typeface="Times New Roman"/>
              </a:rPr>
            </a:br>
            <a:endParaRPr lang="fr-FR" sz="2800" b="1" dirty="0">
              <a:solidFill>
                <a:srgbClr val="002060"/>
              </a:solidFill>
              <a:latin typeface="+mn-lt"/>
            </a:endParaRPr>
          </a:p>
        </p:txBody>
      </p:sp>
      <p:sp>
        <p:nvSpPr>
          <p:cNvPr id="3" name="Sous-titre 2"/>
          <p:cNvSpPr>
            <a:spLocks noGrp="1"/>
          </p:cNvSpPr>
          <p:nvPr>
            <p:ph type="subTitle" idx="1"/>
          </p:nvPr>
        </p:nvSpPr>
        <p:spPr>
          <a:xfrm>
            <a:off x="1547664" y="4221088"/>
            <a:ext cx="6461760" cy="2088232"/>
          </a:xfrm>
        </p:spPr>
        <p:txBody>
          <a:bodyPr>
            <a:noAutofit/>
          </a:bodyPr>
          <a:lstStyle/>
          <a:p>
            <a:pPr algn="ctr"/>
            <a:r>
              <a:rPr lang="fr-FR" sz="3200" dirty="0" smtClean="0">
                <a:solidFill>
                  <a:srgbClr val="C00000"/>
                </a:solidFill>
              </a:rPr>
              <a:t>19</a:t>
            </a:r>
            <a:r>
              <a:rPr lang="fr-FR" sz="3200" baseline="30000" dirty="0" smtClean="0">
                <a:solidFill>
                  <a:srgbClr val="C00000"/>
                </a:solidFill>
              </a:rPr>
              <a:t>ème</a:t>
            </a:r>
            <a:r>
              <a:rPr lang="fr-FR" sz="3200" dirty="0" smtClean="0">
                <a:solidFill>
                  <a:srgbClr val="C00000"/>
                </a:solidFill>
              </a:rPr>
              <a:t> Colloque du GISGUF</a:t>
            </a:r>
          </a:p>
          <a:p>
            <a:pPr algn="ctr"/>
            <a:r>
              <a:rPr lang="fr-FR" sz="3200" dirty="0" smtClean="0">
                <a:solidFill>
                  <a:srgbClr val="C00000"/>
                </a:solidFill>
              </a:rPr>
              <a:t>à Bordeaux</a:t>
            </a:r>
          </a:p>
          <a:p>
            <a:pPr algn="ctr"/>
            <a:r>
              <a:rPr lang="fr-FR" sz="2400" dirty="0" smtClean="0">
                <a:solidFill>
                  <a:srgbClr val="C00000"/>
                </a:solidFill>
              </a:rPr>
              <a:t>Damien VERHAEGHE</a:t>
            </a:r>
          </a:p>
          <a:p>
            <a:pPr algn="ctr"/>
            <a:r>
              <a:rPr lang="fr-FR" sz="2400" dirty="0" smtClean="0">
                <a:solidFill>
                  <a:srgbClr val="C00000"/>
                </a:solidFill>
              </a:rPr>
              <a:t>Président de l’ADGS</a:t>
            </a:r>
          </a:p>
          <a:p>
            <a:pPr algn="ctr"/>
            <a:endParaRPr lang="fr-FR" sz="3200" dirty="0">
              <a:solidFill>
                <a:srgbClr val="C00000"/>
              </a:solidFill>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260648"/>
            <a:ext cx="4216400" cy="977900"/>
          </a:xfrm>
          <a:prstGeom prst="rect">
            <a:avLst/>
          </a:prstGeom>
        </p:spPr>
      </p:pic>
    </p:spTree>
    <p:extLst>
      <p:ext uri="{BB962C8B-B14F-4D97-AF65-F5344CB8AC3E}">
        <p14:creationId xmlns:p14="http://schemas.microsoft.com/office/powerpoint/2010/main" val="418716939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1196752"/>
            <a:ext cx="9145016" cy="5139870"/>
          </a:xfrm>
          <a:prstGeom prst="rect">
            <a:avLst/>
          </a:prstGeom>
        </p:spPr>
        <p:txBody>
          <a:bodyPr wrap="square">
            <a:spAutoFit/>
          </a:bodyPr>
          <a:lstStyle/>
          <a:p>
            <a:r>
              <a:rPr lang="fr-FR" sz="2000" b="1" dirty="0">
                <a:latin typeface="Arial"/>
                <a:cs typeface="Arial"/>
              </a:rPr>
              <a:t>3-1 Les </a:t>
            </a:r>
            <a:r>
              <a:rPr lang="fr-FR" sz="2000" b="1" u="sng" dirty="0">
                <a:latin typeface="Arial"/>
                <a:cs typeface="Arial"/>
              </a:rPr>
              <a:t>nouvelles opportunités </a:t>
            </a:r>
            <a:r>
              <a:rPr lang="fr-FR" sz="2000" b="1" dirty="0">
                <a:latin typeface="Arial"/>
                <a:cs typeface="Arial"/>
              </a:rPr>
              <a:t>offertes par les reconfigurations universitaires actuelles</a:t>
            </a:r>
            <a:endParaRPr lang="fr-FR" sz="2000" dirty="0">
              <a:latin typeface="Arial"/>
              <a:cs typeface="Arial"/>
            </a:endParaRPr>
          </a:p>
          <a:p>
            <a:pPr lvl="0"/>
            <a:endParaRPr lang="fr-FR" sz="1600" dirty="0">
              <a:latin typeface="Arial"/>
              <a:cs typeface="Arial"/>
            </a:endParaRPr>
          </a:p>
          <a:p>
            <a:pPr marL="285750" indent="-285750">
              <a:buFont typeface="Wingdings" charset="0"/>
              <a:buChar char="î"/>
            </a:pPr>
            <a:r>
              <a:rPr lang="fr-FR" sz="1600" b="1" dirty="0">
                <a:latin typeface="Arial"/>
                <a:cs typeface="Arial"/>
              </a:rPr>
              <a:t>Des positionnements résolument orientés vers le stratégique et de moins en moins vers l’opérationnel et l’expertise.</a:t>
            </a:r>
            <a:r>
              <a:rPr lang="fr-FR" sz="1600" dirty="0">
                <a:latin typeface="Arial"/>
                <a:cs typeface="Arial"/>
              </a:rPr>
              <a:t> </a:t>
            </a:r>
            <a:r>
              <a:rPr lang="fr-FR" sz="1600" dirty="0" smtClean="0">
                <a:latin typeface="Arial"/>
                <a:cs typeface="Arial"/>
              </a:rPr>
              <a:t> Aujourd’hui, et demain plus encore, il est attendu du DGS qu’il :</a:t>
            </a:r>
          </a:p>
          <a:p>
            <a:endParaRPr lang="fr-FR" sz="1600" dirty="0" smtClean="0">
              <a:latin typeface="Arial"/>
              <a:cs typeface="Arial"/>
            </a:endParaRPr>
          </a:p>
          <a:p>
            <a:r>
              <a:rPr lang="fr-FR" sz="1600" dirty="0">
                <a:latin typeface="Arial"/>
                <a:cs typeface="Arial"/>
              </a:rPr>
              <a:t>✔ </a:t>
            </a:r>
            <a:r>
              <a:rPr lang="fr-FR" sz="1600" dirty="0" smtClean="0">
                <a:solidFill>
                  <a:srgbClr val="FF0000"/>
                </a:solidFill>
                <a:latin typeface="Arial"/>
                <a:cs typeface="Arial"/>
              </a:rPr>
              <a:t>contribue</a:t>
            </a:r>
            <a:r>
              <a:rPr lang="fr-FR" sz="1600" dirty="0" smtClean="0">
                <a:latin typeface="Arial"/>
                <a:cs typeface="Arial"/>
              </a:rPr>
              <a:t> </a:t>
            </a:r>
            <a:r>
              <a:rPr lang="fr-FR" sz="1600" dirty="0">
                <a:latin typeface="Arial"/>
                <a:cs typeface="Arial"/>
              </a:rPr>
              <a:t>systématiquement à la construction de </a:t>
            </a:r>
            <a:r>
              <a:rPr lang="fr-FR" sz="1600" dirty="0">
                <a:solidFill>
                  <a:srgbClr val="FF0000"/>
                </a:solidFill>
                <a:latin typeface="Arial"/>
                <a:cs typeface="Arial"/>
              </a:rPr>
              <a:t>la stratégie d’évolution </a:t>
            </a:r>
            <a:r>
              <a:rPr lang="fr-FR" sz="1600" dirty="0">
                <a:latin typeface="Arial"/>
                <a:cs typeface="Arial"/>
              </a:rPr>
              <a:t>de son </a:t>
            </a:r>
            <a:r>
              <a:rPr lang="fr-FR" sz="1600" dirty="0" smtClean="0">
                <a:latin typeface="Arial"/>
                <a:cs typeface="Arial"/>
              </a:rPr>
              <a:t>établissement</a:t>
            </a:r>
            <a:endParaRPr lang="fr-FR" sz="1600" dirty="0">
              <a:latin typeface="Arial"/>
              <a:cs typeface="Arial"/>
            </a:endParaRPr>
          </a:p>
          <a:p>
            <a:r>
              <a:rPr lang="fr-FR" sz="1600" dirty="0">
                <a:latin typeface="Arial"/>
                <a:cs typeface="Arial"/>
              </a:rPr>
              <a:t> </a:t>
            </a:r>
          </a:p>
          <a:p>
            <a:r>
              <a:rPr lang="fr-FR" sz="1600" dirty="0">
                <a:latin typeface="Arial"/>
                <a:cs typeface="Arial"/>
              </a:rPr>
              <a:t>✔ </a:t>
            </a:r>
            <a:r>
              <a:rPr lang="fr-FR" sz="1600" dirty="0" smtClean="0">
                <a:solidFill>
                  <a:srgbClr val="FF0000"/>
                </a:solidFill>
                <a:latin typeface="Arial"/>
                <a:cs typeface="Arial"/>
              </a:rPr>
              <a:t>transforme</a:t>
            </a:r>
            <a:r>
              <a:rPr lang="fr-FR" sz="1600" dirty="0" smtClean="0">
                <a:latin typeface="Arial"/>
                <a:cs typeface="Arial"/>
              </a:rPr>
              <a:t> </a:t>
            </a:r>
            <a:r>
              <a:rPr lang="fr-FR" sz="1600" dirty="0">
                <a:latin typeface="Arial"/>
                <a:cs typeface="Arial"/>
              </a:rPr>
              <a:t>les orientations politiques de l’équipe présidentielle </a:t>
            </a:r>
            <a:r>
              <a:rPr lang="fr-FR" sz="1600" dirty="0">
                <a:solidFill>
                  <a:srgbClr val="FF0000"/>
                </a:solidFill>
                <a:latin typeface="Arial"/>
                <a:cs typeface="Arial"/>
              </a:rPr>
              <a:t>en décisions </a:t>
            </a:r>
            <a:r>
              <a:rPr lang="fr-FR" sz="1600" dirty="0" smtClean="0">
                <a:solidFill>
                  <a:srgbClr val="FF0000"/>
                </a:solidFill>
                <a:latin typeface="Arial"/>
                <a:cs typeface="Arial"/>
              </a:rPr>
              <a:t>stratégiques,       </a:t>
            </a:r>
            <a:r>
              <a:rPr lang="fr-FR" sz="1600" dirty="0" smtClean="0">
                <a:latin typeface="Arial"/>
                <a:cs typeface="Arial"/>
              </a:rPr>
              <a:t>procède au contrôle de leur </a:t>
            </a:r>
            <a:r>
              <a:rPr lang="fr-FR" sz="1600" dirty="0" smtClean="0">
                <a:solidFill>
                  <a:srgbClr val="FF0000"/>
                </a:solidFill>
                <a:latin typeface="Arial"/>
                <a:cs typeface="Arial"/>
              </a:rPr>
              <a:t>exécution</a:t>
            </a:r>
            <a:r>
              <a:rPr lang="fr-FR" sz="1600" dirty="0" smtClean="0">
                <a:latin typeface="Arial"/>
                <a:cs typeface="Arial"/>
              </a:rPr>
              <a:t> ainsi qu’à leur </a:t>
            </a:r>
            <a:r>
              <a:rPr lang="fr-FR" sz="1600" dirty="0" smtClean="0">
                <a:solidFill>
                  <a:srgbClr val="FF0000"/>
                </a:solidFill>
                <a:latin typeface="Arial"/>
                <a:cs typeface="Arial"/>
              </a:rPr>
              <a:t>évaluation</a:t>
            </a:r>
            <a:endParaRPr lang="fr-FR" sz="1600" dirty="0">
              <a:solidFill>
                <a:srgbClr val="FF0000"/>
              </a:solidFill>
              <a:latin typeface="Arial"/>
              <a:cs typeface="Arial"/>
            </a:endParaRPr>
          </a:p>
          <a:p>
            <a:r>
              <a:rPr lang="fr-FR" sz="1600" dirty="0">
                <a:latin typeface="Arial"/>
                <a:cs typeface="Arial"/>
              </a:rPr>
              <a:t> </a:t>
            </a:r>
          </a:p>
          <a:p>
            <a:r>
              <a:rPr lang="fr-FR" sz="1600" dirty="0">
                <a:latin typeface="Arial"/>
                <a:cs typeface="Arial"/>
              </a:rPr>
              <a:t>✔ </a:t>
            </a:r>
            <a:r>
              <a:rPr lang="fr-FR" sz="1600" dirty="0" smtClean="0">
                <a:solidFill>
                  <a:srgbClr val="FF0000"/>
                </a:solidFill>
                <a:latin typeface="Arial"/>
                <a:cs typeface="Arial"/>
              </a:rPr>
              <a:t>coordonne</a:t>
            </a:r>
            <a:r>
              <a:rPr lang="fr-FR" sz="1600" dirty="0" smtClean="0">
                <a:latin typeface="Arial"/>
                <a:cs typeface="Arial"/>
              </a:rPr>
              <a:t> </a:t>
            </a:r>
            <a:r>
              <a:rPr lang="fr-FR" sz="1600" dirty="0">
                <a:latin typeface="Arial"/>
                <a:cs typeface="Arial"/>
              </a:rPr>
              <a:t>tous les personnels BIATOS, y compris ceux délocalisés au sein de structures administratives ou techniques </a:t>
            </a:r>
            <a:r>
              <a:rPr lang="fr-FR" sz="1600" dirty="0">
                <a:solidFill>
                  <a:srgbClr val="FF0000"/>
                </a:solidFill>
                <a:latin typeface="Arial"/>
                <a:cs typeface="Arial"/>
              </a:rPr>
              <a:t>de proximité</a:t>
            </a:r>
            <a:r>
              <a:rPr lang="fr-FR" sz="1600" dirty="0">
                <a:latin typeface="Arial"/>
                <a:cs typeface="Arial"/>
              </a:rPr>
              <a:t> et s’implique particulièrement dans la répartition optimisée des ressources dédiées aux </a:t>
            </a:r>
            <a:r>
              <a:rPr lang="fr-FR" sz="1600" dirty="0">
                <a:solidFill>
                  <a:srgbClr val="FF0000"/>
                </a:solidFill>
                <a:latin typeface="Arial"/>
                <a:cs typeface="Arial"/>
              </a:rPr>
              <a:t>fonctions de </a:t>
            </a:r>
            <a:r>
              <a:rPr lang="fr-FR" sz="1600" dirty="0" smtClean="0">
                <a:solidFill>
                  <a:srgbClr val="FF0000"/>
                </a:solidFill>
                <a:latin typeface="Arial"/>
                <a:cs typeface="Arial"/>
              </a:rPr>
              <a:t>soutien</a:t>
            </a:r>
            <a:endParaRPr lang="fr-FR" sz="1600" dirty="0">
              <a:latin typeface="Arial"/>
              <a:cs typeface="Arial"/>
            </a:endParaRPr>
          </a:p>
          <a:p>
            <a:r>
              <a:rPr lang="fr-FR" sz="1600" dirty="0">
                <a:latin typeface="Arial"/>
                <a:cs typeface="Arial"/>
              </a:rPr>
              <a:t> </a:t>
            </a:r>
          </a:p>
          <a:p>
            <a:r>
              <a:rPr lang="fr-FR" sz="1600" dirty="0">
                <a:latin typeface="Arial"/>
                <a:cs typeface="Arial"/>
              </a:rPr>
              <a:t>✔ </a:t>
            </a:r>
            <a:r>
              <a:rPr lang="fr-FR" sz="1600" dirty="0" smtClean="0">
                <a:latin typeface="Arial"/>
                <a:cs typeface="Arial"/>
              </a:rPr>
              <a:t>soit </a:t>
            </a:r>
            <a:r>
              <a:rPr lang="fr-FR" sz="1600" dirty="0" smtClean="0">
                <a:solidFill>
                  <a:srgbClr val="FF0000"/>
                </a:solidFill>
                <a:latin typeface="Arial"/>
                <a:cs typeface="Arial"/>
              </a:rPr>
              <a:t>force </a:t>
            </a:r>
            <a:r>
              <a:rPr lang="fr-FR" sz="1600" dirty="0">
                <a:solidFill>
                  <a:srgbClr val="FF0000"/>
                </a:solidFill>
                <a:latin typeface="Arial"/>
                <a:cs typeface="Arial"/>
              </a:rPr>
              <a:t>de proposition</a:t>
            </a:r>
            <a:r>
              <a:rPr lang="fr-FR" sz="1600" dirty="0">
                <a:latin typeface="Arial"/>
                <a:cs typeface="Arial"/>
              </a:rPr>
              <a:t>, vis à vis du président, quant aux possibilités d’exploitation des nouvelles </a:t>
            </a:r>
            <a:r>
              <a:rPr lang="fr-FR" sz="1600" dirty="0">
                <a:solidFill>
                  <a:srgbClr val="FF0000"/>
                </a:solidFill>
                <a:latin typeface="Arial"/>
                <a:cs typeface="Arial"/>
              </a:rPr>
              <a:t>marges de manœuvre</a:t>
            </a:r>
            <a:r>
              <a:rPr lang="fr-FR" sz="1600" dirty="0">
                <a:latin typeface="Arial"/>
                <a:cs typeface="Arial"/>
              </a:rPr>
              <a:t> introduites par les </a:t>
            </a:r>
            <a:r>
              <a:rPr lang="fr-FR" sz="1600" dirty="0" smtClean="0">
                <a:latin typeface="Arial"/>
                <a:cs typeface="Arial"/>
              </a:rPr>
              <a:t>RCE</a:t>
            </a:r>
          </a:p>
          <a:p>
            <a:endParaRPr lang="fr-FR" sz="1600" dirty="0">
              <a:latin typeface="Arial"/>
              <a:cs typeface="Arial"/>
            </a:endParaRPr>
          </a:p>
          <a:p>
            <a:r>
              <a:rPr lang="fr-FR" sz="1600" dirty="0" smtClean="0">
                <a:latin typeface="Arial"/>
                <a:cs typeface="Arial"/>
              </a:rPr>
              <a:t>✔ </a:t>
            </a:r>
            <a:r>
              <a:rPr lang="fr-FR" sz="1600" dirty="0" smtClean="0">
                <a:solidFill>
                  <a:srgbClr val="FF0000"/>
                </a:solidFill>
                <a:latin typeface="Arial"/>
                <a:cs typeface="Arial"/>
              </a:rPr>
              <a:t>contribue</a:t>
            </a:r>
            <a:r>
              <a:rPr lang="fr-FR" sz="1600" dirty="0" smtClean="0">
                <a:latin typeface="Arial"/>
                <a:cs typeface="Arial"/>
              </a:rPr>
              <a:t> au renforcement de l’</a:t>
            </a:r>
            <a:r>
              <a:rPr lang="fr-FR" sz="1600" dirty="0" smtClean="0">
                <a:solidFill>
                  <a:srgbClr val="FF0000"/>
                </a:solidFill>
                <a:latin typeface="Arial"/>
                <a:cs typeface="Arial"/>
              </a:rPr>
              <a:t>attractivité</a:t>
            </a:r>
            <a:r>
              <a:rPr lang="fr-FR" sz="1600" dirty="0" smtClean="0">
                <a:latin typeface="Arial"/>
                <a:cs typeface="Arial"/>
              </a:rPr>
              <a:t> de l’établissement (en matière RH notamment)</a:t>
            </a:r>
            <a:endParaRPr lang="fr-FR" sz="1600" b="1" dirty="0">
              <a:latin typeface="Arial"/>
              <a:cs typeface="Arial"/>
            </a:endParaRPr>
          </a:p>
          <a:p>
            <a:r>
              <a:rPr lang="fr-FR" sz="1600" dirty="0">
                <a:latin typeface="Arial"/>
                <a:cs typeface="Arial"/>
              </a:rPr>
              <a:t> </a:t>
            </a:r>
            <a:endParaRPr lang="fr-FR" sz="1600" dirty="0"/>
          </a:p>
        </p:txBody>
      </p:sp>
      <p:grpSp>
        <p:nvGrpSpPr>
          <p:cNvPr id="6" name="Groupe 26"/>
          <p:cNvGrpSpPr/>
          <p:nvPr/>
        </p:nvGrpSpPr>
        <p:grpSpPr>
          <a:xfrm>
            <a:off x="251520" y="260648"/>
            <a:ext cx="8136904" cy="720080"/>
            <a:chOff x="1187624" y="4221088"/>
            <a:chExt cx="7200800" cy="720080"/>
          </a:xfrm>
          <a:solidFill>
            <a:schemeClr val="accent2">
              <a:lumMod val="60000"/>
              <a:lumOff val="40000"/>
            </a:schemeClr>
          </a:solidFill>
        </p:grpSpPr>
        <p:sp>
          <p:nvSpPr>
            <p:cNvPr id="7" name="Ellipse 6"/>
            <p:cNvSpPr/>
            <p:nvPr/>
          </p:nvSpPr>
          <p:spPr>
            <a:xfrm>
              <a:off x="1187624" y="4221088"/>
              <a:ext cx="864096" cy="648072"/>
            </a:xfrm>
            <a:prstGeom prst="ellipse">
              <a:avLst/>
            </a:prstGeom>
            <a:grp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3</a:t>
              </a:r>
              <a:endParaRPr lang="fr-FR" b="1" dirty="0"/>
            </a:p>
          </p:txBody>
        </p:sp>
        <p:sp>
          <p:nvSpPr>
            <p:cNvPr id="8" name="Organigramme : Document 23"/>
            <p:cNvSpPr/>
            <p:nvPr/>
          </p:nvSpPr>
          <p:spPr>
            <a:xfrm>
              <a:off x="1979712" y="4221088"/>
              <a:ext cx="6408712" cy="720080"/>
            </a:xfrm>
            <a:prstGeom prst="flowChartDocument">
              <a:avLst/>
            </a:prstGeom>
            <a:grp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t>Un métier au positionnement réellement en devenir mais de plus en plus </a:t>
              </a:r>
              <a:r>
                <a:rPr lang="fr-FR" b="1" dirty="0"/>
                <a:t>exigeant</a:t>
              </a:r>
            </a:p>
          </p:txBody>
        </p:sp>
      </p:grpSp>
    </p:spTree>
    <p:extLst>
      <p:ext uri="{BB962C8B-B14F-4D97-AF65-F5344CB8AC3E}">
        <p14:creationId xmlns:p14="http://schemas.microsoft.com/office/powerpoint/2010/main" val="309070875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2536" y="1312306"/>
            <a:ext cx="8495928" cy="369332"/>
          </a:xfrm>
          <a:prstGeom prst="rect">
            <a:avLst/>
          </a:prstGeom>
        </p:spPr>
        <p:txBody>
          <a:bodyPr wrap="square">
            <a:spAutoFit/>
          </a:bodyPr>
          <a:lstStyle/>
          <a:p>
            <a:r>
              <a:rPr lang="fr-FR" sz="1800" b="1" dirty="0">
                <a:latin typeface="Arial"/>
                <a:cs typeface="Arial"/>
              </a:rPr>
              <a:t>Les évolutions du métier de DGS au travers de 4 fonctions d’encadrement</a:t>
            </a:r>
            <a:r>
              <a:rPr lang="fr-FR" sz="1800" dirty="0">
                <a:latin typeface="Arial"/>
                <a:cs typeface="Arial"/>
              </a:rPr>
              <a:t>  </a:t>
            </a:r>
            <a:endParaRPr lang="fr-FR" sz="1800" dirty="0"/>
          </a:p>
        </p:txBody>
      </p:sp>
      <p:grpSp>
        <p:nvGrpSpPr>
          <p:cNvPr id="6" name="Groupe 26"/>
          <p:cNvGrpSpPr/>
          <p:nvPr/>
        </p:nvGrpSpPr>
        <p:grpSpPr>
          <a:xfrm>
            <a:off x="251520" y="260648"/>
            <a:ext cx="8136904" cy="720080"/>
            <a:chOff x="1187624" y="4221088"/>
            <a:chExt cx="7200800" cy="720080"/>
          </a:xfrm>
          <a:solidFill>
            <a:schemeClr val="accent2">
              <a:lumMod val="60000"/>
              <a:lumOff val="40000"/>
            </a:schemeClr>
          </a:solidFill>
        </p:grpSpPr>
        <p:sp>
          <p:nvSpPr>
            <p:cNvPr id="7" name="Ellipse 6"/>
            <p:cNvSpPr/>
            <p:nvPr/>
          </p:nvSpPr>
          <p:spPr>
            <a:xfrm>
              <a:off x="1187624" y="4221088"/>
              <a:ext cx="864096" cy="648072"/>
            </a:xfrm>
            <a:prstGeom prst="ellipse">
              <a:avLst/>
            </a:prstGeom>
            <a:grp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3</a:t>
              </a:r>
              <a:endParaRPr lang="fr-FR" b="1" dirty="0"/>
            </a:p>
          </p:txBody>
        </p:sp>
        <p:sp>
          <p:nvSpPr>
            <p:cNvPr id="8" name="Organigramme : Document 23"/>
            <p:cNvSpPr/>
            <p:nvPr/>
          </p:nvSpPr>
          <p:spPr>
            <a:xfrm>
              <a:off x="1979712" y="4221088"/>
              <a:ext cx="6408712" cy="720080"/>
            </a:xfrm>
            <a:prstGeom prst="flowChartDocument">
              <a:avLst/>
            </a:prstGeom>
            <a:grp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t>Un métier au positionnement réellement en devenir mais de plus en plus </a:t>
              </a:r>
              <a:r>
                <a:rPr lang="fr-FR" b="1" dirty="0"/>
                <a:t>exigeant</a:t>
              </a:r>
            </a:p>
          </p:txBody>
        </p:sp>
      </p:grpSp>
      <p:graphicFrame>
        <p:nvGraphicFramePr>
          <p:cNvPr id="4" name="Diagramme 3"/>
          <p:cNvGraphicFramePr/>
          <p:nvPr>
            <p:extLst>
              <p:ext uri="{D42A27DB-BD31-4B8C-83A1-F6EECF244321}">
                <p14:modId xmlns:p14="http://schemas.microsoft.com/office/powerpoint/2010/main" val="737983936"/>
              </p:ext>
            </p:extLst>
          </p:nvPr>
        </p:nvGraphicFramePr>
        <p:xfrm>
          <a:off x="539552" y="2060848"/>
          <a:ext cx="7704856" cy="3672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lèche vers la droite 1"/>
          <p:cNvSpPr/>
          <p:nvPr/>
        </p:nvSpPr>
        <p:spPr>
          <a:xfrm>
            <a:off x="1547664" y="3356992"/>
            <a:ext cx="6192688" cy="1152128"/>
          </a:xfrm>
          <a:prstGeom prst="rightArrow">
            <a:avLst/>
          </a:prstGeom>
          <a:solidFill>
            <a:schemeClr val="tx1"/>
          </a:solid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800" b="1" dirty="0" smtClean="0">
                <a:solidFill>
                  <a:schemeClr val="bg1"/>
                </a:solidFill>
                <a:latin typeface="Arial"/>
                <a:cs typeface="Arial"/>
              </a:rPr>
              <a:t>Les 4 FONCTIONS du DGS</a:t>
            </a:r>
          </a:p>
          <a:p>
            <a:pPr algn="ctr"/>
            <a:r>
              <a:rPr lang="fr-FR" sz="1400" b="1" dirty="0" smtClean="0">
                <a:solidFill>
                  <a:schemeClr val="bg1"/>
                </a:solidFill>
                <a:latin typeface="Arial"/>
                <a:cs typeface="Arial"/>
              </a:rPr>
              <a:t>- HIER -           - AUJOURD’HUI -          - DEMAIN -  ?</a:t>
            </a:r>
            <a:endParaRPr lang="fr-FR" sz="1400" b="1" dirty="0">
              <a:solidFill>
                <a:schemeClr val="bg1"/>
              </a:solidFill>
              <a:latin typeface="Arial"/>
              <a:cs typeface="Arial"/>
            </a:endParaRPr>
          </a:p>
        </p:txBody>
      </p:sp>
    </p:spTree>
    <p:extLst>
      <p:ext uri="{BB962C8B-B14F-4D97-AF65-F5344CB8AC3E}">
        <p14:creationId xmlns:p14="http://schemas.microsoft.com/office/powerpoint/2010/main" val="149045387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312306"/>
            <a:ext cx="9144000" cy="4647427"/>
          </a:xfrm>
          <a:prstGeom prst="rect">
            <a:avLst/>
          </a:prstGeom>
          <a:noFill/>
        </p:spPr>
        <p:txBody>
          <a:bodyPr wrap="square">
            <a:spAutoFit/>
          </a:bodyPr>
          <a:lstStyle/>
          <a:p>
            <a:r>
              <a:rPr lang="fr-FR" sz="2000" b="1" dirty="0">
                <a:latin typeface="Arial"/>
                <a:cs typeface="Arial"/>
              </a:rPr>
              <a:t>3-2 Un équilibre nouveau à établir entre </a:t>
            </a:r>
            <a:r>
              <a:rPr lang="fr-FR" sz="2000" b="1" u="sng" dirty="0">
                <a:latin typeface="Arial"/>
                <a:cs typeface="Arial"/>
              </a:rPr>
              <a:t>légitimité académique et leadership managérial</a:t>
            </a:r>
            <a:endParaRPr lang="fr-FR" sz="2000" u="sng" dirty="0">
              <a:latin typeface="Arial"/>
              <a:cs typeface="Arial"/>
            </a:endParaRPr>
          </a:p>
          <a:p>
            <a:endParaRPr lang="fr-FR" sz="1600" dirty="0">
              <a:latin typeface="Arial"/>
              <a:cs typeface="Arial"/>
            </a:endParaRPr>
          </a:p>
          <a:p>
            <a:pPr marL="285750" lvl="0" indent="-285750">
              <a:buFont typeface="Wingdings" charset="0"/>
              <a:buChar char="î"/>
            </a:pPr>
            <a:r>
              <a:rPr lang="fr-FR" sz="1600" b="1" dirty="0" smtClean="0">
                <a:latin typeface="Arial"/>
                <a:cs typeface="Arial"/>
              </a:rPr>
              <a:t>La </a:t>
            </a:r>
            <a:r>
              <a:rPr lang="fr-FR" sz="1600" b="1" dirty="0">
                <a:latin typeface="Arial"/>
                <a:cs typeface="Arial"/>
              </a:rPr>
              <a:t>force du « couple » politique-administratif</a:t>
            </a:r>
            <a:r>
              <a:rPr lang="fr-FR" sz="1600" dirty="0">
                <a:latin typeface="Arial"/>
                <a:cs typeface="Arial"/>
              </a:rPr>
              <a:t> doit être garantie par une clarification des </a:t>
            </a:r>
            <a:r>
              <a:rPr lang="fr-FR" sz="1600" dirty="0" smtClean="0">
                <a:latin typeface="Arial"/>
                <a:cs typeface="Arial"/>
              </a:rPr>
              <a:t>rôles: 	</a:t>
            </a:r>
            <a:r>
              <a:rPr lang="fr-FR" sz="1600" b="1" dirty="0" smtClean="0">
                <a:latin typeface="Arial"/>
                <a:cs typeface="Arial"/>
              </a:rPr>
              <a:t>&gt;</a:t>
            </a:r>
            <a:r>
              <a:rPr lang="fr-FR" sz="1600" dirty="0" smtClean="0">
                <a:latin typeface="Arial"/>
                <a:cs typeface="Arial"/>
              </a:rPr>
              <a:t> des </a:t>
            </a:r>
            <a:r>
              <a:rPr lang="fr-FR" sz="1600" dirty="0">
                <a:latin typeface="Arial"/>
                <a:cs typeface="Arial"/>
              </a:rPr>
              <a:t>élus clairement positionnés sur le </a:t>
            </a:r>
            <a:r>
              <a:rPr lang="fr-FR" sz="1600" dirty="0" smtClean="0">
                <a:latin typeface="Arial"/>
                <a:cs typeface="Arial"/>
              </a:rPr>
              <a:t>portage et la conduite </a:t>
            </a:r>
            <a:r>
              <a:rPr lang="fr-FR" sz="1600" dirty="0">
                <a:latin typeface="Arial"/>
                <a:cs typeface="Arial"/>
              </a:rPr>
              <a:t>politique des grandes </a:t>
            </a:r>
            <a:r>
              <a:rPr lang="fr-FR" sz="1600" dirty="0" smtClean="0">
                <a:latin typeface="Arial"/>
                <a:cs typeface="Arial"/>
              </a:rPr>
              <a:t>	missions </a:t>
            </a:r>
            <a:r>
              <a:rPr lang="fr-FR" sz="1600" dirty="0">
                <a:latin typeface="Arial"/>
                <a:cs typeface="Arial"/>
              </a:rPr>
              <a:t>de l’université </a:t>
            </a:r>
            <a:r>
              <a:rPr lang="fr-FR" sz="1600" dirty="0" smtClean="0">
                <a:latin typeface="Arial"/>
                <a:cs typeface="Arial"/>
              </a:rPr>
              <a:t>et non plus de simple « </a:t>
            </a:r>
            <a:r>
              <a:rPr lang="fr-FR" sz="1600" dirty="0" err="1" smtClean="0">
                <a:latin typeface="Arial"/>
                <a:cs typeface="Arial"/>
              </a:rPr>
              <a:t>primus</a:t>
            </a:r>
            <a:r>
              <a:rPr lang="fr-FR" sz="1600" dirty="0" smtClean="0">
                <a:latin typeface="Arial"/>
                <a:cs typeface="Arial"/>
              </a:rPr>
              <a:t> inter pares »</a:t>
            </a:r>
            <a:endParaRPr lang="fr-FR" sz="1600" dirty="0">
              <a:latin typeface="Arial"/>
              <a:cs typeface="Arial"/>
            </a:endParaRPr>
          </a:p>
          <a:p>
            <a:pPr lvl="0"/>
            <a:r>
              <a:rPr lang="fr-FR" sz="1600" dirty="0" smtClean="0">
                <a:latin typeface="Arial"/>
                <a:cs typeface="Arial"/>
              </a:rPr>
              <a:t>    	</a:t>
            </a:r>
            <a:r>
              <a:rPr lang="fr-FR" sz="1600" b="1" dirty="0" smtClean="0">
                <a:latin typeface="Arial"/>
                <a:cs typeface="Arial"/>
              </a:rPr>
              <a:t>&gt;</a:t>
            </a:r>
            <a:r>
              <a:rPr lang="fr-FR" sz="1600" dirty="0" smtClean="0">
                <a:latin typeface="Arial"/>
                <a:cs typeface="Arial"/>
              </a:rPr>
              <a:t> des DGS « performants », responsabilisés et forces de proposition … mais </a:t>
            </a:r>
            <a:r>
              <a:rPr lang="fr-FR" sz="1600" b="1" dirty="0" smtClean="0">
                <a:latin typeface="Arial"/>
                <a:cs typeface="Arial"/>
              </a:rPr>
              <a:t>sachant se 	positionner</a:t>
            </a:r>
            <a:r>
              <a:rPr lang="fr-FR" sz="1600" dirty="0" smtClean="0">
                <a:latin typeface="Arial"/>
                <a:cs typeface="Arial"/>
              </a:rPr>
              <a:t> </a:t>
            </a:r>
          </a:p>
          <a:p>
            <a:pPr lvl="0"/>
            <a:r>
              <a:rPr lang="fr-FR" sz="1600" dirty="0" smtClean="0">
                <a:latin typeface="Arial"/>
                <a:cs typeface="Arial"/>
              </a:rPr>
              <a:t>	</a:t>
            </a:r>
            <a:r>
              <a:rPr lang="fr-FR" sz="1600" dirty="0" smtClean="0">
                <a:solidFill>
                  <a:srgbClr val="FF6600"/>
                </a:solidFill>
                <a:latin typeface="Wingdings"/>
                <a:ea typeface="Wingdings"/>
                <a:cs typeface="Wingdings"/>
                <a:sym typeface="Wingdings"/>
              </a:rPr>
              <a:t></a:t>
            </a:r>
            <a:r>
              <a:rPr lang="fr-FR" sz="1600" dirty="0">
                <a:latin typeface="Arial"/>
                <a:cs typeface="Arial"/>
                <a:sym typeface="Wingdings"/>
              </a:rPr>
              <a:t> </a:t>
            </a:r>
            <a:r>
              <a:rPr lang="fr-FR" sz="1600" dirty="0" smtClean="0">
                <a:latin typeface="Arial"/>
                <a:cs typeface="Arial"/>
              </a:rPr>
              <a:t>Le dispositif </a:t>
            </a:r>
            <a:r>
              <a:rPr lang="fr-FR" sz="1600" dirty="0">
                <a:latin typeface="Arial"/>
                <a:cs typeface="Arial"/>
              </a:rPr>
              <a:t>de </a:t>
            </a:r>
            <a:r>
              <a:rPr lang="fr-FR" sz="1600" dirty="0" smtClean="0">
                <a:solidFill>
                  <a:srgbClr val="EF315A"/>
                </a:solidFill>
                <a:latin typeface="Arial"/>
                <a:cs typeface="Arial"/>
              </a:rPr>
              <a:t>« fin </a:t>
            </a:r>
            <a:r>
              <a:rPr lang="fr-FR" sz="1600" dirty="0">
                <a:solidFill>
                  <a:srgbClr val="EF315A"/>
                </a:solidFill>
                <a:latin typeface="Arial"/>
                <a:cs typeface="Arial"/>
              </a:rPr>
              <a:t>de </a:t>
            </a:r>
            <a:r>
              <a:rPr lang="fr-FR" sz="1600" dirty="0" smtClean="0">
                <a:solidFill>
                  <a:srgbClr val="EF315A"/>
                </a:solidFill>
                <a:latin typeface="Arial"/>
                <a:cs typeface="Arial"/>
              </a:rPr>
              <a:t>fonction »</a:t>
            </a:r>
            <a:r>
              <a:rPr lang="fr-FR" sz="1600" dirty="0" smtClean="0">
                <a:latin typeface="Arial"/>
                <a:cs typeface="Arial"/>
              </a:rPr>
              <a:t> </a:t>
            </a:r>
            <a:r>
              <a:rPr lang="fr-FR" sz="1600" dirty="0">
                <a:latin typeface="Arial"/>
                <a:cs typeface="Arial"/>
              </a:rPr>
              <a:t>dans l’intérêt du service doit être préservé pour </a:t>
            </a:r>
            <a:r>
              <a:rPr lang="fr-FR" sz="1600" dirty="0" smtClean="0">
                <a:latin typeface="Arial"/>
                <a:cs typeface="Arial"/>
              </a:rPr>
              <a:t>	garantir l’indispensable confiance </a:t>
            </a:r>
            <a:r>
              <a:rPr lang="fr-FR" sz="1600" dirty="0">
                <a:latin typeface="Arial"/>
                <a:cs typeface="Arial"/>
              </a:rPr>
              <a:t>qui doit « cimenter » ce binôme</a:t>
            </a:r>
            <a:r>
              <a:rPr lang="fr-FR" sz="1600" dirty="0" smtClean="0">
                <a:latin typeface="Arial"/>
                <a:cs typeface="Arial"/>
              </a:rPr>
              <a:t>.</a:t>
            </a:r>
          </a:p>
          <a:p>
            <a:endParaRPr lang="fr-FR" sz="1600" dirty="0">
              <a:latin typeface="Arial"/>
              <a:cs typeface="Arial"/>
            </a:endParaRPr>
          </a:p>
          <a:p>
            <a:pPr marL="285750" lvl="0" indent="-285750">
              <a:buFont typeface="Wingdings" charset="0"/>
              <a:buChar char="î"/>
            </a:pPr>
            <a:r>
              <a:rPr lang="fr-FR" sz="1600" b="1" dirty="0" smtClean="0">
                <a:latin typeface="Arial"/>
                <a:cs typeface="Arial"/>
              </a:rPr>
              <a:t>La </a:t>
            </a:r>
            <a:r>
              <a:rPr lang="fr-FR" sz="1600" b="1" dirty="0">
                <a:latin typeface="Arial"/>
                <a:cs typeface="Arial"/>
              </a:rPr>
              <a:t>nécessaire professionnalisation de la gouvernance universitaire</a:t>
            </a:r>
            <a:r>
              <a:rPr lang="fr-FR" sz="1600" dirty="0">
                <a:latin typeface="Arial"/>
                <a:cs typeface="Arial"/>
              </a:rPr>
              <a:t> doit s’opérer à </a:t>
            </a:r>
            <a:r>
              <a:rPr lang="fr-FR" sz="1600" b="1" dirty="0">
                <a:latin typeface="Arial"/>
                <a:cs typeface="Arial"/>
              </a:rPr>
              <a:t>tous les </a:t>
            </a:r>
            <a:r>
              <a:rPr lang="fr-FR" sz="1600" b="1" dirty="0" smtClean="0">
                <a:latin typeface="Arial"/>
                <a:cs typeface="Arial"/>
              </a:rPr>
              <a:t>niveaux</a:t>
            </a:r>
            <a:r>
              <a:rPr lang="fr-FR" sz="1600" dirty="0">
                <a:latin typeface="Arial"/>
                <a:cs typeface="Arial"/>
              </a:rPr>
              <a:t> </a:t>
            </a:r>
            <a:r>
              <a:rPr lang="fr-FR" sz="1600" dirty="0" smtClean="0">
                <a:latin typeface="Arial"/>
                <a:cs typeface="Arial"/>
              </a:rPr>
              <a:t>:</a:t>
            </a:r>
          </a:p>
          <a:p>
            <a:pPr lvl="0"/>
            <a:r>
              <a:rPr lang="fr-FR" sz="1600" dirty="0">
                <a:latin typeface="Arial"/>
                <a:cs typeface="Arial"/>
              </a:rPr>
              <a:t>	</a:t>
            </a:r>
            <a:r>
              <a:rPr lang="fr-FR" sz="1600" dirty="0" smtClean="0">
                <a:latin typeface="Arial"/>
                <a:cs typeface="Arial"/>
              </a:rPr>
              <a:t>&gt; au niveau des </a:t>
            </a:r>
            <a:r>
              <a:rPr lang="fr-FR" sz="1600" dirty="0">
                <a:solidFill>
                  <a:srgbClr val="EF315A"/>
                </a:solidFill>
                <a:latin typeface="Arial"/>
                <a:cs typeface="Arial"/>
              </a:rPr>
              <a:t>présidents</a:t>
            </a:r>
            <a:r>
              <a:rPr lang="fr-FR" sz="1600" dirty="0">
                <a:latin typeface="Arial"/>
                <a:cs typeface="Arial"/>
              </a:rPr>
              <a:t> afin que ceux-ci puissent « optimiser » </a:t>
            </a:r>
            <a:r>
              <a:rPr lang="fr-FR" sz="1600" dirty="0" smtClean="0">
                <a:latin typeface="Arial"/>
                <a:cs typeface="Arial"/>
              </a:rPr>
              <a:t>l’implication </a:t>
            </a:r>
            <a:r>
              <a:rPr lang="fr-FR" sz="1600" dirty="0">
                <a:latin typeface="Arial"/>
                <a:cs typeface="Arial"/>
              </a:rPr>
              <a:t>de leur </a:t>
            </a:r>
            <a:r>
              <a:rPr lang="fr-FR" sz="1600" dirty="0" smtClean="0">
                <a:latin typeface="Arial"/>
                <a:cs typeface="Arial"/>
              </a:rPr>
              <a:t>	DGS (</a:t>
            </a:r>
            <a:r>
              <a:rPr lang="fr-FR" sz="1600" dirty="0" smtClean="0">
                <a:latin typeface="Arial"/>
                <a:cs typeface="Arial"/>
                <a:sym typeface="Wingdings"/>
              </a:rPr>
              <a:t>la fonction de président devient une activité professionnelle à part entière et pas 	seulement un mandat politique</a:t>
            </a:r>
            <a:r>
              <a:rPr lang="fr-FR" sz="1600" dirty="0" smtClean="0">
                <a:latin typeface="Arial"/>
                <a:cs typeface="Arial"/>
              </a:rPr>
              <a:t>). </a:t>
            </a:r>
          </a:p>
          <a:p>
            <a:pPr lvl="0"/>
            <a:r>
              <a:rPr lang="fr-FR" sz="1600" dirty="0" smtClean="0">
                <a:latin typeface="Arial"/>
                <a:cs typeface="Arial"/>
              </a:rPr>
              <a:t>	&gt; au niveau du </a:t>
            </a:r>
            <a:r>
              <a:rPr lang="fr-FR" sz="1600" dirty="0" smtClean="0">
                <a:solidFill>
                  <a:srgbClr val="EF315A"/>
                </a:solidFill>
                <a:latin typeface="Arial"/>
                <a:cs typeface="Arial"/>
              </a:rPr>
              <a:t>recrutement des DGS </a:t>
            </a:r>
            <a:r>
              <a:rPr lang="fr-FR" sz="1600" dirty="0" smtClean="0">
                <a:latin typeface="Arial"/>
                <a:cs typeface="Arial"/>
              </a:rPr>
              <a:t>avec </a:t>
            </a:r>
            <a:r>
              <a:rPr lang="fr-FR" sz="1600" dirty="0">
                <a:latin typeface="Arial"/>
                <a:cs typeface="Arial"/>
              </a:rPr>
              <a:t>d</a:t>
            </a:r>
            <a:r>
              <a:rPr lang="fr-FR" sz="1600" dirty="0" smtClean="0">
                <a:latin typeface="Arial"/>
                <a:cs typeface="Arial"/>
              </a:rPr>
              <a:t>es profils mobilisant des</a:t>
            </a:r>
            <a:r>
              <a:rPr lang="fr-FR" sz="1600" dirty="0">
                <a:latin typeface="Arial"/>
                <a:cs typeface="Arial"/>
              </a:rPr>
              <a:t> </a:t>
            </a:r>
            <a:r>
              <a:rPr lang="fr-FR" sz="1600" dirty="0" smtClean="0">
                <a:latin typeface="Arial"/>
                <a:cs typeface="Arial"/>
              </a:rPr>
              <a:t>compétences et </a:t>
            </a:r>
            <a:r>
              <a:rPr lang="fr-FR" sz="1600" dirty="0" smtClean="0">
                <a:latin typeface="Arial"/>
                <a:cs typeface="Arial"/>
              </a:rPr>
              <a:t>	une expérience </a:t>
            </a:r>
            <a:r>
              <a:rPr lang="fr-FR" sz="1600" dirty="0" smtClean="0">
                <a:latin typeface="Arial"/>
                <a:cs typeface="Arial"/>
              </a:rPr>
              <a:t>de très haut niveau (élargissement du vivier)</a:t>
            </a:r>
            <a:endParaRPr lang="fr-FR" sz="1600" dirty="0">
              <a:latin typeface="Arial"/>
              <a:cs typeface="Arial"/>
            </a:endParaRPr>
          </a:p>
        </p:txBody>
      </p:sp>
      <p:grpSp>
        <p:nvGrpSpPr>
          <p:cNvPr id="6" name="Groupe 26"/>
          <p:cNvGrpSpPr/>
          <p:nvPr/>
        </p:nvGrpSpPr>
        <p:grpSpPr>
          <a:xfrm>
            <a:off x="251520" y="260648"/>
            <a:ext cx="8136904" cy="720080"/>
            <a:chOff x="1187624" y="4221088"/>
            <a:chExt cx="7200800" cy="720080"/>
          </a:xfrm>
          <a:solidFill>
            <a:schemeClr val="accent2">
              <a:lumMod val="60000"/>
              <a:lumOff val="40000"/>
            </a:schemeClr>
          </a:solidFill>
        </p:grpSpPr>
        <p:sp>
          <p:nvSpPr>
            <p:cNvPr id="7" name="Ellipse 6"/>
            <p:cNvSpPr/>
            <p:nvPr/>
          </p:nvSpPr>
          <p:spPr>
            <a:xfrm>
              <a:off x="1187624" y="4221088"/>
              <a:ext cx="864096" cy="648072"/>
            </a:xfrm>
            <a:prstGeom prst="ellipse">
              <a:avLst/>
            </a:prstGeom>
            <a:grp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3</a:t>
              </a:r>
              <a:endParaRPr lang="fr-FR" b="1" dirty="0"/>
            </a:p>
          </p:txBody>
        </p:sp>
        <p:sp>
          <p:nvSpPr>
            <p:cNvPr id="8" name="Organigramme : Document 23"/>
            <p:cNvSpPr/>
            <p:nvPr/>
          </p:nvSpPr>
          <p:spPr>
            <a:xfrm>
              <a:off x="1979712" y="4221088"/>
              <a:ext cx="6408712" cy="720080"/>
            </a:xfrm>
            <a:prstGeom prst="flowChartDocument">
              <a:avLst/>
            </a:prstGeom>
            <a:grp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t>Un métier au positionnement réellement en devenir mais de plus en plus exigeant</a:t>
              </a:r>
              <a:endParaRPr lang="fr-FR" b="1" dirty="0"/>
            </a:p>
          </p:txBody>
        </p:sp>
      </p:grpSp>
    </p:spTree>
    <p:extLst>
      <p:ext uri="{BB962C8B-B14F-4D97-AF65-F5344CB8AC3E}">
        <p14:creationId xmlns:p14="http://schemas.microsoft.com/office/powerpoint/2010/main" val="18710799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80" y="1988840"/>
            <a:ext cx="8712968" cy="1631216"/>
          </a:xfrm>
          <a:prstGeom prst="rect">
            <a:avLst/>
          </a:prstGeom>
        </p:spPr>
        <p:txBody>
          <a:bodyPr wrap="square">
            <a:spAutoFit/>
          </a:bodyPr>
          <a:lstStyle/>
          <a:p>
            <a:pPr algn="just"/>
            <a:r>
              <a:rPr lang="fr-FR" sz="2000" b="1" dirty="0" smtClean="0">
                <a:solidFill>
                  <a:schemeClr val="accent6"/>
                </a:solidFill>
                <a:latin typeface="Wingdings"/>
                <a:ea typeface="Wingdings"/>
                <a:cs typeface="Wingdings"/>
                <a:sym typeface="Wingdings"/>
              </a:rPr>
              <a:t> </a:t>
            </a:r>
            <a:r>
              <a:rPr lang="fr-FR" sz="2000" b="1" dirty="0" smtClean="0">
                <a:latin typeface="Arial" pitchFamily="34" charset="0"/>
                <a:ea typeface="Wingdings"/>
                <a:cs typeface="Arial" pitchFamily="34" charset="0"/>
                <a:sym typeface="Wingdings"/>
              </a:rPr>
              <a:t>Quelle place pour les DGS dans le mouvement </a:t>
            </a:r>
            <a:r>
              <a:rPr lang="fr-FR" sz="2000" b="1" dirty="0" smtClean="0">
                <a:latin typeface="Arial"/>
                <a:cs typeface="Arial"/>
              </a:rPr>
              <a:t>actuel </a:t>
            </a:r>
            <a:r>
              <a:rPr lang="fr-FR" sz="2000" b="1" dirty="0" smtClean="0">
                <a:latin typeface="Arial" pitchFamily="34" charset="0"/>
                <a:ea typeface="Wingdings"/>
                <a:cs typeface="Arial" pitchFamily="34" charset="0"/>
                <a:sym typeface="Wingdings"/>
              </a:rPr>
              <a:t>de</a:t>
            </a:r>
            <a:r>
              <a:rPr lang="fr-FR" sz="2000" b="1" dirty="0" smtClean="0">
                <a:latin typeface="Arial"/>
                <a:cs typeface="Arial"/>
              </a:rPr>
              <a:t> </a:t>
            </a:r>
            <a:r>
              <a:rPr lang="fr-FR" sz="2000" b="1" dirty="0">
                <a:latin typeface="Arial"/>
                <a:cs typeface="Arial"/>
              </a:rPr>
              <a:t>recomposition </a:t>
            </a:r>
            <a:r>
              <a:rPr lang="fr-FR" sz="2000" b="1" dirty="0" smtClean="0">
                <a:latin typeface="Arial"/>
                <a:cs typeface="Arial"/>
              </a:rPr>
              <a:t>du </a:t>
            </a:r>
            <a:r>
              <a:rPr lang="fr-FR" sz="2000" b="1" dirty="0">
                <a:latin typeface="Arial"/>
                <a:cs typeface="Arial"/>
              </a:rPr>
              <a:t>paysage universitaire </a:t>
            </a:r>
            <a:r>
              <a:rPr lang="fr-FR" sz="2000" b="1" dirty="0" smtClean="0">
                <a:latin typeface="Arial"/>
                <a:cs typeface="Arial"/>
              </a:rPr>
              <a:t>en France (fusion </a:t>
            </a:r>
            <a:r>
              <a:rPr lang="fr-FR" sz="2000" b="1" dirty="0">
                <a:latin typeface="Arial"/>
                <a:cs typeface="Arial"/>
              </a:rPr>
              <a:t>ou université fédérale) </a:t>
            </a:r>
            <a:r>
              <a:rPr lang="fr-FR" sz="2000" b="1" dirty="0" smtClean="0">
                <a:latin typeface="Arial"/>
                <a:cs typeface="Arial"/>
              </a:rPr>
              <a:t>?</a:t>
            </a:r>
            <a:endParaRPr lang="fr-FR" sz="2000" b="1" dirty="0" smtClean="0">
              <a:latin typeface="Arial"/>
              <a:cs typeface="Arial"/>
            </a:endParaRPr>
          </a:p>
          <a:p>
            <a:pPr algn="just"/>
            <a:endParaRPr lang="fr-FR" sz="2000" b="1" dirty="0">
              <a:latin typeface="Arial"/>
              <a:cs typeface="Arial"/>
            </a:endParaRPr>
          </a:p>
          <a:p>
            <a:pPr algn="just"/>
            <a:r>
              <a:rPr lang="fr-FR" sz="2000" b="1" dirty="0" smtClean="0">
                <a:solidFill>
                  <a:srgbClr val="F79646"/>
                </a:solidFill>
                <a:latin typeface="Wingdings"/>
                <a:ea typeface="Wingdings"/>
                <a:cs typeface="Wingdings"/>
                <a:sym typeface="Wingdings"/>
              </a:rPr>
              <a:t> </a:t>
            </a:r>
            <a:r>
              <a:rPr lang="fr-FR" sz="2000" b="1" dirty="0" smtClean="0">
                <a:latin typeface="Arial" pitchFamily="34" charset="0"/>
                <a:ea typeface="Wingdings"/>
                <a:cs typeface="Arial" pitchFamily="34" charset="0"/>
                <a:sym typeface="Wingdings"/>
              </a:rPr>
              <a:t>Confirmation (ou pas) du rôle de « manageur stratégique » ?</a:t>
            </a:r>
            <a:endParaRPr lang="fr-FR" sz="2000" b="1" dirty="0">
              <a:latin typeface="Arial"/>
              <a:cs typeface="Arial"/>
            </a:endParaRPr>
          </a:p>
        </p:txBody>
      </p:sp>
      <p:sp>
        <p:nvSpPr>
          <p:cNvPr id="8" name="Organigramme : Document 23"/>
          <p:cNvSpPr/>
          <p:nvPr/>
        </p:nvSpPr>
        <p:spPr>
          <a:xfrm>
            <a:off x="1146580" y="260648"/>
            <a:ext cx="7241845" cy="720080"/>
          </a:xfrm>
          <a:prstGeom prst="flowChartDocument">
            <a:avLst/>
          </a:prstGeom>
          <a:solidFill>
            <a:srgbClr val="F79646"/>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CONCLUSION</a:t>
            </a:r>
            <a:endParaRPr lang="fr-FR" b="1" dirty="0"/>
          </a:p>
        </p:txBody>
      </p:sp>
    </p:spTree>
    <p:extLst>
      <p:ext uri="{BB962C8B-B14F-4D97-AF65-F5344CB8AC3E}">
        <p14:creationId xmlns:p14="http://schemas.microsoft.com/office/powerpoint/2010/main" val="354937412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42910" y="214290"/>
            <a:ext cx="7786742" cy="665948"/>
          </a:xfrm>
          <a:prstGeom prst="rect">
            <a:avLst/>
          </a:prstGeom>
          <a:ln>
            <a:noFill/>
          </a:ln>
          <a:effectLst/>
        </p:spPr>
        <p:style>
          <a:lnRef idx="1">
            <a:schemeClr val="dk1"/>
          </a:lnRef>
          <a:fillRef idx="2">
            <a:schemeClr val="dk1"/>
          </a:fillRef>
          <a:effectRef idx="1">
            <a:schemeClr val="dk1"/>
          </a:effectRef>
          <a:fontRef idx="minor">
            <a:schemeClr val="dk1"/>
          </a:fontRef>
        </p:style>
        <p:txBody>
          <a:bodyPr lIns="211694" tIns="0" rIns="211694" bIns="0" spcCol="1270" anchor="ctr"/>
          <a:lstStyle/>
          <a:p>
            <a:pPr algn="ctr" defTabSz="1111250" fontAlgn="auto">
              <a:lnSpc>
                <a:spcPct val="90000"/>
              </a:lnSpc>
              <a:spcAft>
                <a:spcPct val="35000"/>
              </a:spcAft>
              <a:defRPr/>
            </a:pPr>
            <a:r>
              <a:rPr lang="fr-FR" sz="3600" b="1" dirty="0">
                <a:latin typeface="Calibri" pitchFamily="34" charset="0"/>
                <a:cs typeface="Arial" pitchFamily="34" charset="0"/>
              </a:rPr>
              <a:t>SOMMAIRE</a:t>
            </a:r>
          </a:p>
        </p:txBody>
      </p:sp>
      <p:grpSp>
        <p:nvGrpSpPr>
          <p:cNvPr id="25" name="Groupe 24"/>
          <p:cNvGrpSpPr/>
          <p:nvPr/>
        </p:nvGrpSpPr>
        <p:grpSpPr>
          <a:xfrm>
            <a:off x="251520" y="2420888"/>
            <a:ext cx="8136904" cy="720080"/>
            <a:chOff x="1187624" y="1628800"/>
            <a:chExt cx="7200800" cy="720080"/>
          </a:xfrm>
        </p:grpSpPr>
        <p:sp>
          <p:nvSpPr>
            <p:cNvPr id="19" name="Ellipse 18"/>
            <p:cNvSpPr/>
            <p:nvPr/>
          </p:nvSpPr>
          <p:spPr>
            <a:xfrm>
              <a:off x="1187624" y="1628800"/>
              <a:ext cx="864096" cy="648072"/>
            </a:xfrm>
            <a:prstGeom prst="ellipse">
              <a:avLst/>
            </a:prstGeom>
            <a:solidFill>
              <a:srgbClr val="C00000"/>
            </a:solidFill>
            <a:ln w="3810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1</a:t>
              </a:r>
              <a:endParaRPr lang="fr-FR" b="1" dirty="0"/>
            </a:p>
          </p:txBody>
        </p:sp>
        <p:sp>
          <p:nvSpPr>
            <p:cNvPr id="22" name="Organigramme : Document 21"/>
            <p:cNvSpPr/>
            <p:nvPr/>
          </p:nvSpPr>
          <p:spPr>
            <a:xfrm>
              <a:off x="1979712" y="1628800"/>
              <a:ext cx="6408712" cy="720080"/>
            </a:xfrm>
            <a:prstGeom prst="flowChartDocument">
              <a:avLst/>
            </a:prstGeom>
            <a:solidFill>
              <a:srgbClr val="C00000"/>
            </a:solidFill>
            <a:ln w="3810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t>Un métier en pleine mutation : un « gestionnaire »   devenu « manageur stratégique » ?</a:t>
              </a:r>
              <a:endParaRPr lang="fr-FR" b="1" dirty="0"/>
            </a:p>
          </p:txBody>
        </p:sp>
      </p:grpSp>
      <p:grpSp>
        <p:nvGrpSpPr>
          <p:cNvPr id="26" name="Groupe 25"/>
          <p:cNvGrpSpPr/>
          <p:nvPr/>
        </p:nvGrpSpPr>
        <p:grpSpPr>
          <a:xfrm>
            <a:off x="251520" y="3501008"/>
            <a:ext cx="8136904" cy="720080"/>
            <a:chOff x="1187624" y="2924944"/>
            <a:chExt cx="7200800" cy="720080"/>
          </a:xfrm>
        </p:grpSpPr>
        <p:sp>
          <p:nvSpPr>
            <p:cNvPr id="20" name="Ellipse 19"/>
            <p:cNvSpPr/>
            <p:nvPr/>
          </p:nvSpPr>
          <p:spPr>
            <a:xfrm>
              <a:off x="1187624" y="2924944"/>
              <a:ext cx="864096" cy="648072"/>
            </a:xfrm>
            <a:prstGeom prst="ellipse">
              <a:avLst/>
            </a:prstGeom>
            <a:solidFill>
              <a:schemeClr val="bg2">
                <a:lumMod val="50000"/>
              </a:schemeClr>
            </a:solidFill>
            <a:ln w="3810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2</a:t>
              </a:r>
              <a:endParaRPr lang="fr-FR" b="1" dirty="0"/>
            </a:p>
          </p:txBody>
        </p:sp>
        <p:sp>
          <p:nvSpPr>
            <p:cNvPr id="23" name="Organigramme : Document 22"/>
            <p:cNvSpPr/>
            <p:nvPr/>
          </p:nvSpPr>
          <p:spPr>
            <a:xfrm>
              <a:off x="1979712" y="2924944"/>
              <a:ext cx="6408712" cy="720080"/>
            </a:xfrm>
            <a:prstGeom prst="flowChartDocument">
              <a:avLst/>
            </a:prstGeom>
            <a:solidFill>
              <a:schemeClr val="bg2">
                <a:lumMod val="50000"/>
              </a:schemeClr>
            </a:solidFill>
            <a:ln w="3810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t>Un métier aux réalités d’exercice très disparates</a:t>
              </a:r>
              <a:endParaRPr lang="fr-FR" b="1" dirty="0"/>
            </a:p>
          </p:txBody>
        </p:sp>
      </p:grpSp>
      <p:grpSp>
        <p:nvGrpSpPr>
          <p:cNvPr id="27" name="Groupe 26"/>
          <p:cNvGrpSpPr/>
          <p:nvPr/>
        </p:nvGrpSpPr>
        <p:grpSpPr>
          <a:xfrm>
            <a:off x="251520" y="4653136"/>
            <a:ext cx="8136904" cy="720080"/>
            <a:chOff x="1187624" y="4221088"/>
            <a:chExt cx="7200800" cy="720080"/>
          </a:xfrm>
          <a:solidFill>
            <a:schemeClr val="accent2">
              <a:lumMod val="60000"/>
              <a:lumOff val="40000"/>
            </a:schemeClr>
          </a:solidFill>
        </p:grpSpPr>
        <p:sp>
          <p:nvSpPr>
            <p:cNvPr id="21" name="Ellipse 20"/>
            <p:cNvSpPr/>
            <p:nvPr/>
          </p:nvSpPr>
          <p:spPr>
            <a:xfrm>
              <a:off x="1187624" y="4221088"/>
              <a:ext cx="864096" cy="648072"/>
            </a:xfrm>
            <a:prstGeom prst="ellipse">
              <a:avLst/>
            </a:prstGeom>
            <a:grp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3</a:t>
              </a:r>
              <a:endParaRPr lang="fr-FR" b="1" dirty="0"/>
            </a:p>
          </p:txBody>
        </p:sp>
        <p:sp>
          <p:nvSpPr>
            <p:cNvPr id="24" name="Organigramme : Document 23"/>
            <p:cNvSpPr/>
            <p:nvPr/>
          </p:nvSpPr>
          <p:spPr>
            <a:xfrm>
              <a:off x="1979712" y="4221088"/>
              <a:ext cx="6408712" cy="720080"/>
            </a:xfrm>
            <a:prstGeom prst="flowChartDocument">
              <a:avLst/>
            </a:prstGeom>
            <a:grp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t>Un métier au positionnement réellement en devenir mais de plus en plus </a:t>
              </a:r>
              <a:r>
                <a:rPr lang="fr-FR" b="1" dirty="0"/>
                <a:t>exigeant</a:t>
              </a:r>
            </a:p>
          </p:txBody>
        </p:sp>
      </p:grpSp>
      <p:sp>
        <p:nvSpPr>
          <p:cNvPr id="15" name="Organigramme : Document 21"/>
          <p:cNvSpPr/>
          <p:nvPr/>
        </p:nvSpPr>
        <p:spPr>
          <a:xfrm>
            <a:off x="1146580" y="1340768"/>
            <a:ext cx="7241845" cy="720080"/>
          </a:xfrm>
          <a:prstGeom prst="flowChartDocument">
            <a:avLst/>
          </a:prstGeom>
          <a:solidFill>
            <a:srgbClr val="9966FF"/>
          </a:solidFill>
          <a:ln w="3810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t> Introduction</a:t>
            </a:r>
            <a:endParaRPr lang="fr-FR" b="1" dirty="0"/>
          </a:p>
        </p:txBody>
      </p:sp>
    </p:spTree>
    <p:extLst>
      <p:ext uri="{BB962C8B-B14F-4D97-AF65-F5344CB8AC3E}">
        <p14:creationId xmlns:p14="http://schemas.microsoft.com/office/powerpoint/2010/main" val="155701733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1+#ppt_w/2"/>
                                          </p:val>
                                        </p:tav>
                                        <p:tav tm="100000">
                                          <p:val>
                                            <p:strVal val="#ppt_x"/>
                                          </p:val>
                                        </p:tav>
                                      </p:tavLst>
                                    </p:anim>
                                    <p:anim calcmode="lin" valueType="num">
                                      <p:cBhvr additive="base">
                                        <p:cTn id="13" dur="500" fill="hold"/>
                                        <p:tgtEl>
                                          <p:spTgt spid="2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1+#ppt_w/2"/>
                                          </p:val>
                                        </p:tav>
                                        <p:tav tm="100000">
                                          <p:val>
                                            <p:strVal val="#ppt_x"/>
                                          </p:val>
                                        </p:tav>
                                      </p:tavLst>
                                    </p:anim>
                                    <p:anim calcmode="lin" valueType="num">
                                      <p:cBhvr additive="base">
                                        <p:cTn id="18"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rganigramme : Document 21"/>
          <p:cNvSpPr/>
          <p:nvPr/>
        </p:nvSpPr>
        <p:spPr>
          <a:xfrm>
            <a:off x="1146580" y="332656"/>
            <a:ext cx="7241845" cy="720080"/>
          </a:xfrm>
          <a:prstGeom prst="flowChartDocument">
            <a:avLst/>
          </a:prstGeom>
          <a:solidFill>
            <a:srgbClr val="9966FF"/>
          </a:solidFill>
          <a:ln w="3810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t> Introduction</a:t>
            </a:r>
            <a:endParaRPr lang="fr-FR" b="1" dirty="0"/>
          </a:p>
        </p:txBody>
      </p:sp>
      <p:sp>
        <p:nvSpPr>
          <p:cNvPr id="10" name="ZoneTexte 9"/>
          <p:cNvSpPr txBox="1"/>
          <p:nvPr/>
        </p:nvSpPr>
        <p:spPr>
          <a:xfrm>
            <a:off x="107504" y="1268760"/>
            <a:ext cx="8856984" cy="5016758"/>
          </a:xfrm>
          <a:prstGeom prst="rect">
            <a:avLst/>
          </a:prstGeom>
          <a:noFill/>
        </p:spPr>
        <p:txBody>
          <a:bodyPr wrap="square" rtlCol="0">
            <a:spAutoFit/>
          </a:bodyPr>
          <a:lstStyle/>
          <a:p>
            <a:pPr algn="just">
              <a:buFont typeface="Wingdings" pitchFamily="2" charset="2"/>
              <a:buChar char="§"/>
            </a:pPr>
            <a:r>
              <a:rPr lang="fr-FR" sz="2000" dirty="0" smtClean="0">
                <a:solidFill>
                  <a:srgbClr val="9966FF"/>
                </a:solidFill>
                <a:latin typeface="Arial Black"/>
                <a:ea typeface="ＭＳ 明朝"/>
                <a:cs typeface="Arial Black"/>
              </a:rPr>
              <a:t> Un </a:t>
            </a:r>
            <a:r>
              <a:rPr lang="fr-FR" sz="2000" dirty="0">
                <a:solidFill>
                  <a:srgbClr val="9966FF"/>
                </a:solidFill>
                <a:latin typeface="Arial Black"/>
                <a:ea typeface="ＭＳ 明朝"/>
                <a:cs typeface="Arial Black"/>
              </a:rPr>
              <a:t>rapide regard sur l’histoire </a:t>
            </a:r>
            <a:r>
              <a:rPr lang="fr-FR" sz="2000" dirty="0" smtClean="0">
                <a:solidFill>
                  <a:srgbClr val="9966FF"/>
                </a:solidFill>
                <a:latin typeface="Arial Black"/>
                <a:ea typeface="ＭＳ 明朝"/>
                <a:cs typeface="Arial Black"/>
              </a:rPr>
              <a:t>contemporaine (2 constats) :</a:t>
            </a:r>
          </a:p>
          <a:p>
            <a:pPr algn="just"/>
            <a:endParaRPr lang="fr-FR" sz="2000" dirty="0" smtClean="0">
              <a:solidFill>
                <a:srgbClr val="9966FF"/>
              </a:solidFill>
              <a:latin typeface="Arial Black"/>
              <a:ea typeface="ＭＳ 明朝"/>
              <a:cs typeface="Arial Black"/>
            </a:endParaRPr>
          </a:p>
          <a:p>
            <a:pPr marL="800100" lvl="1" indent="-342900" algn="just">
              <a:buFont typeface="Wingdings" charset="0"/>
              <a:buChar char="î"/>
            </a:pPr>
            <a:r>
              <a:rPr lang="fr-FR" sz="2000" b="1" dirty="0" smtClean="0">
                <a:solidFill>
                  <a:srgbClr val="FF0000"/>
                </a:solidFill>
                <a:latin typeface="Arial"/>
                <a:ea typeface="ＭＳ 明朝"/>
                <a:cs typeface="Arial"/>
                <a:sym typeface="Wingdings"/>
              </a:rPr>
              <a:t>L</a:t>
            </a:r>
            <a:r>
              <a:rPr lang="fr-FR" sz="2000" b="1" dirty="0" smtClean="0">
                <a:solidFill>
                  <a:srgbClr val="FF0000"/>
                </a:solidFill>
                <a:latin typeface="Arial"/>
                <a:ea typeface="ＭＳ 明朝"/>
                <a:cs typeface="Arial"/>
              </a:rPr>
              <a:t>’intitulé </a:t>
            </a:r>
            <a:r>
              <a:rPr lang="fr-FR" sz="2000" b="1" dirty="0">
                <a:solidFill>
                  <a:srgbClr val="FF0000"/>
                </a:solidFill>
                <a:latin typeface="Arial"/>
                <a:ea typeface="ＭＳ 明朝"/>
                <a:cs typeface="Arial"/>
              </a:rPr>
              <a:t>de la fonction</a:t>
            </a:r>
            <a:r>
              <a:rPr lang="fr-FR" sz="2000" b="1" dirty="0">
                <a:solidFill>
                  <a:srgbClr val="000000"/>
                </a:solidFill>
                <a:latin typeface="Arial"/>
                <a:ea typeface="ＭＳ 明朝"/>
                <a:cs typeface="Arial"/>
              </a:rPr>
              <a:t> n’apparaît que très </a:t>
            </a:r>
            <a:r>
              <a:rPr lang="fr-FR" sz="2000" b="1" dirty="0" smtClean="0">
                <a:solidFill>
                  <a:srgbClr val="000000"/>
                </a:solidFill>
                <a:latin typeface="Arial"/>
                <a:ea typeface="ＭＳ 明朝"/>
                <a:cs typeface="Arial"/>
              </a:rPr>
              <a:t>récemment (décret de 1962 relatif au statut de l’administration universitaire)</a:t>
            </a:r>
            <a:r>
              <a:rPr lang="fr-FR" sz="2000" b="1" dirty="0" smtClean="0">
                <a:latin typeface="Arial"/>
                <a:cs typeface="Arial"/>
              </a:rPr>
              <a:t> </a:t>
            </a:r>
          </a:p>
          <a:p>
            <a:pPr marL="800100" lvl="1" indent="-342900" algn="just">
              <a:buFont typeface="Wingdings" charset="0"/>
              <a:buChar char="î"/>
            </a:pPr>
            <a:endParaRPr lang="fr-FR" sz="2000" b="1" dirty="0" smtClean="0">
              <a:latin typeface="Arial"/>
              <a:cs typeface="Arial"/>
            </a:endParaRPr>
          </a:p>
          <a:p>
            <a:pPr marL="800100" lvl="1" indent="-342900" algn="just">
              <a:buFont typeface="Wingdings" charset="0"/>
              <a:buChar char="î"/>
            </a:pPr>
            <a:r>
              <a:rPr lang="fr-FR" sz="2000" b="1" dirty="0" smtClean="0">
                <a:solidFill>
                  <a:srgbClr val="FF0000"/>
                </a:solidFill>
                <a:latin typeface="Arial"/>
                <a:cs typeface="Arial"/>
              </a:rPr>
              <a:t>L’imprécision des missions</a:t>
            </a:r>
            <a:r>
              <a:rPr lang="fr-FR" sz="2000" b="1" dirty="0" smtClean="0">
                <a:latin typeface="Arial"/>
                <a:cs typeface="Arial"/>
              </a:rPr>
              <a:t> définies par le statut (décret de 1970)</a:t>
            </a:r>
            <a:endParaRPr lang="fr-FR" sz="2000" b="1" dirty="0">
              <a:latin typeface="Wingdings"/>
              <a:ea typeface="Wingdings"/>
              <a:cs typeface="Wingdings"/>
              <a:sym typeface="Wingdings"/>
            </a:endParaRPr>
          </a:p>
          <a:p>
            <a:pPr lvl="1" algn="just"/>
            <a:r>
              <a:rPr lang="fr-FR" sz="2000" b="1" dirty="0" smtClean="0">
                <a:latin typeface="Wingdings"/>
                <a:ea typeface="Wingdings"/>
                <a:cs typeface="Wingdings"/>
                <a:sym typeface="Wingdings"/>
              </a:rPr>
              <a:t>	</a:t>
            </a:r>
            <a:r>
              <a:rPr lang="fr-FR" sz="2000" b="1" dirty="0" smtClean="0">
                <a:latin typeface="Arial"/>
                <a:ea typeface="Wingdings"/>
                <a:cs typeface="Arial"/>
                <a:sym typeface="Wingdings"/>
              </a:rPr>
              <a:t>- le SGU est chargé de « la gestion de l’établissement, sous 	l’autorité du président »</a:t>
            </a:r>
          </a:p>
          <a:p>
            <a:pPr lvl="1" algn="just"/>
            <a:r>
              <a:rPr lang="fr-FR" sz="2000" b="1" dirty="0">
                <a:latin typeface="Arial"/>
                <a:ea typeface="Wingdings"/>
                <a:cs typeface="Arial"/>
                <a:sym typeface="Wingdings"/>
              </a:rPr>
              <a:t>	</a:t>
            </a:r>
            <a:r>
              <a:rPr lang="fr-FR" sz="2000" b="1" dirty="0" smtClean="0">
                <a:latin typeface="Arial"/>
                <a:ea typeface="Wingdings"/>
                <a:cs typeface="Arial"/>
                <a:sym typeface="Wingdings"/>
              </a:rPr>
              <a:t>- les apports du référentiel métier (2002) suite à la création de 	l’emploi de SGEPES (2001)</a:t>
            </a:r>
          </a:p>
          <a:p>
            <a:pPr lvl="1" algn="just"/>
            <a:endParaRPr lang="fr-FR" sz="2000" b="1" dirty="0">
              <a:latin typeface="Arial"/>
              <a:cs typeface="Arial"/>
              <a:sym typeface="Wingdings 3"/>
            </a:endParaRPr>
          </a:p>
          <a:p>
            <a:pPr lvl="0" algn="just">
              <a:buFont typeface="Wingdings" pitchFamily="2" charset="2"/>
              <a:buChar char="§"/>
            </a:pPr>
            <a:r>
              <a:rPr lang="fr-FR" sz="2000" dirty="0" smtClean="0">
                <a:solidFill>
                  <a:srgbClr val="9966FF"/>
                </a:solidFill>
                <a:latin typeface="Arial Black"/>
                <a:ea typeface="ＭＳ 明朝"/>
                <a:cs typeface="Arial Black"/>
              </a:rPr>
              <a:t> Le décret du 23 février 2010 :</a:t>
            </a:r>
          </a:p>
          <a:p>
            <a:pPr lvl="0" algn="just">
              <a:buFont typeface="Wingdings" pitchFamily="2" charset="2"/>
              <a:buChar char="§"/>
            </a:pPr>
            <a:endParaRPr lang="fr-FR" sz="2000" dirty="0" smtClean="0">
              <a:solidFill>
                <a:srgbClr val="9966FF"/>
              </a:solidFill>
              <a:latin typeface="Arial Black"/>
              <a:ea typeface="ＭＳ 明朝"/>
              <a:cs typeface="Arial Black"/>
            </a:endParaRPr>
          </a:p>
          <a:p>
            <a:pPr lvl="1" algn="just"/>
            <a:r>
              <a:rPr lang="fr-FR" sz="2000" b="1" dirty="0" smtClean="0">
                <a:solidFill>
                  <a:srgbClr val="000000"/>
                </a:solidFill>
                <a:latin typeface="Arial"/>
                <a:ea typeface="Wingdings"/>
                <a:cs typeface="Arial"/>
                <a:sym typeface="Wingdings"/>
              </a:rPr>
              <a:t> </a:t>
            </a:r>
            <a:r>
              <a:rPr lang="fr-FR" sz="2000" b="1" dirty="0">
                <a:solidFill>
                  <a:srgbClr val="000000"/>
                </a:solidFill>
                <a:latin typeface="Arial"/>
                <a:cs typeface="Arial"/>
              </a:rPr>
              <a:t>un cycle de 40 ans s’achève avec le passage d’une fonction de gestion à une fonction de management, </a:t>
            </a:r>
            <a:r>
              <a:rPr lang="fr-FR" sz="2000" b="1" dirty="0" err="1">
                <a:solidFill>
                  <a:srgbClr val="000000"/>
                </a:solidFill>
                <a:latin typeface="Arial"/>
                <a:cs typeface="Arial"/>
              </a:rPr>
              <a:t>coeur</a:t>
            </a:r>
            <a:r>
              <a:rPr lang="fr-FR" sz="2000" b="1" dirty="0">
                <a:solidFill>
                  <a:srgbClr val="000000"/>
                </a:solidFill>
                <a:latin typeface="Arial"/>
                <a:cs typeface="Arial"/>
              </a:rPr>
              <a:t> de métier du DGS </a:t>
            </a:r>
            <a:endParaRPr lang="fr-FR" sz="2000" b="1" dirty="0">
              <a:solidFill>
                <a:srgbClr val="000000"/>
              </a:solidFill>
              <a:latin typeface="Arial"/>
              <a:ea typeface="ＭＳ 明朝"/>
              <a:cs typeface="Arial"/>
            </a:endParaRPr>
          </a:p>
          <a:p>
            <a:pPr lvl="1" algn="just"/>
            <a:endParaRPr lang="fr-FR" sz="2000" b="1" dirty="0" smtClean="0">
              <a:latin typeface="Arial"/>
              <a:ea typeface="Wingdings"/>
              <a:cs typeface="Arial"/>
              <a:sym typeface="Wingdings"/>
            </a:endParaRPr>
          </a:p>
        </p:txBody>
      </p:sp>
    </p:spTree>
    <p:extLst>
      <p:ext uri="{BB962C8B-B14F-4D97-AF65-F5344CB8AC3E}">
        <p14:creationId xmlns:p14="http://schemas.microsoft.com/office/powerpoint/2010/main" val="152112095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ZoneTexte 18"/>
          <p:cNvSpPr txBox="1"/>
          <p:nvPr/>
        </p:nvSpPr>
        <p:spPr>
          <a:xfrm>
            <a:off x="251520" y="1712996"/>
            <a:ext cx="8568952" cy="5262979"/>
          </a:xfrm>
          <a:prstGeom prst="rect">
            <a:avLst/>
          </a:prstGeom>
          <a:noFill/>
        </p:spPr>
        <p:txBody>
          <a:bodyPr wrap="square" rtlCol="0">
            <a:spAutoFit/>
          </a:bodyPr>
          <a:lstStyle/>
          <a:p>
            <a:pPr algn="just"/>
            <a:r>
              <a:rPr lang="fr-FR" sz="2000" b="1" dirty="0">
                <a:latin typeface="Arial"/>
                <a:cs typeface="Arial"/>
              </a:rPr>
              <a:t>1-1 L’affirmation d’une </a:t>
            </a:r>
            <a:r>
              <a:rPr lang="fr-FR" sz="2000" b="1" dirty="0" smtClean="0">
                <a:solidFill>
                  <a:srgbClr val="FF0000"/>
                </a:solidFill>
                <a:latin typeface="Arial"/>
                <a:cs typeface="Arial"/>
              </a:rPr>
              <a:t>«</a:t>
            </a:r>
            <a:r>
              <a:rPr lang="fr-FR" sz="2000" b="1" dirty="0" smtClean="0">
                <a:latin typeface="Arial"/>
                <a:cs typeface="Arial"/>
              </a:rPr>
              <a:t> </a:t>
            </a:r>
            <a:r>
              <a:rPr lang="fr-FR" sz="2000" b="1" dirty="0" smtClean="0">
                <a:solidFill>
                  <a:srgbClr val="FF0000"/>
                </a:solidFill>
                <a:latin typeface="Arial"/>
                <a:cs typeface="Arial"/>
              </a:rPr>
              <a:t>légitimité managériale »</a:t>
            </a:r>
            <a:r>
              <a:rPr lang="fr-FR" sz="2000" b="1" dirty="0" smtClean="0">
                <a:latin typeface="Arial"/>
                <a:cs typeface="Arial"/>
              </a:rPr>
              <a:t> </a:t>
            </a:r>
            <a:r>
              <a:rPr lang="fr-FR" sz="2000" b="1" dirty="0">
                <a:latin typeface="Arial"/>
                <a:cs typeface="Arial"/>
              </a:rPr>
              <a:t>du DGS liée à la récente prise en charge des </a:t>
            </a:r>
            <a:r>
              <a:rPr lang="fr-FR" sz="2000" b="1" u="sng" dirty="0">
                <a:latin typeface="Arial"/>
                <a:cs typeface="Arial"/>
              </a:rPr>
              <a:t>nouvelles problématiques de </a:t>
            </a:r>
            <a:r>
              <a:rPr lang="fr-FR" sz="2000" b="1" u="sng" dirty="0" smtClean="0">
                <a:latin typeface="Arial"/>
                <a:cs typeface="Arial"/>
              </a:rPr>
              <a:t>gestion </a:t>
            </a:r>
            <a:r>
              <a:rPr lang="fr-FR" sz="2000" b="1" dirty="0">
                <a:latin typeface="Arial"/>
                <a:cs typeface="Arial"/>
              </a:rPr>
              <a:t>dans les établissements</a:t>
            </a:r>
            <a:endParaRPr lang="fr-FR" sz="2000" dirty="0">
              <a:latin typeface="Arial"/>
              <a:cs typeface="Arial"/>
            </a:endParaRPr>
          </a:p>
          <a:p>
            <a:pPr algn="just"/>
            <a:endParaRPr lang="fr-FR" sz="2000" b="1" dirty="0" smtClean="0">
              <a:solidFill>
                <a:srgbClr val="C00000"/>
              </a:solidFill>
              <a:latin typeface="Arial"/>
              <a:cs typeface="Arial"/>
              <a:sym typeface="Wingdings 3"/>
            </a:endParaRPr>
          </a:p>
          <a:p>
            <a:pPr algn="just"/>
            <a:endParaRPr lang="fr-FR" sz="2000" b="1" dirty="0">
              <a:solidFill>
                <a:srgbClr val="C00000"/>
              </a:solidFill>
              <a:latin typeface="Arial"/>
              <a:cs typeface="Arial"/>
              <a:sym typeface="Wingdings 3"/>
            </a:endParaRPr>
          </a:p>
          <a:p>
            <a:pPr algn="just"/>
            <a:endParaRPr lang="fr-FR" sz="2000" b="1" dirty="0" smtClean="0">
              <a:solidFill>
                <a:srgbClr val="C00000"/>
              </a:solidFill>
              <a:latin typeface="Arial"/>
              <a:cs typeface="Arial"/>
              <a:sym typeface="Wingdings 3"/>
            </a:endParaRPr>
          </a:p>
          <a:p>
            <a:pPr algn="just"/>
            <a:endParaRPr lang="fr-FR" sz="2000" b="1" dirty="0">
              <a:solidFill>
                <a:srgbClr val="C00000"/>
              </a:solidFill>
              <a:latin typeface="Arial"/>
              <a:cs typeface="Arial"/>
              <a:sym typeface="Wingdings 3"/>
            </a:endParaRPr>
          </a:p>
          <a:p>
            <a:pPr algn="just"/>
            <a:endParaRPr lang="fr-FR" sz="2000" b="1" dirty="0" smtClean="0">
              <a:solidFill>
                <a:srgbClr val="C00000"/>
              </a:solidFill>
              <a:latin typeface="Arial"/>
              <a:cs typeface="Arial"/>
              <a:sym typeface="Wingdings 3"/>
            </a:endParaRPr>
          </a:p>
          <a:p>
            <a:pPr marL="444500" algn="just">
              <a:buFont typeface="Wingdings 3"/>
              <a:buChar char="è"/>
            </a:pPr>
            <a:r>
              <a:rPr lang="fr-FR" sz="1600" b="1" dirty="0" smtClean="0">
                <a:solidFill>
                  <a:schemeClr val="bg2">
                    <a:lumMod val="25000"/>
                  </a:schemeClr>
                </a:solidFill>
                <a:latin typeface="Arial"/>
                <a:cs typeface="Arial"/>
                <a:sym typeface="Wingdings 3"/>
              </a:rPr>
              <a:t> </a:t>
            </a:r>
            <a:r>
              <a:rPr lang="fr-FR" sz="1600" b="1" dirty="0">
                <a:latin typeface="Arial"/>
                <a:cs typeface="Arial"/>
              </a:rPr>
              <a:t>L’influence de la LOLF et de la </a:t>
            </a:r>
            <a:r>
              <a:rPr lang="fr-FR" sz="1600" b="1" dirty="0" smtClean="0">
                <a:latin typeface="Arial"/>
                <a:cs typeface="Arial"/>
              </a:rPr>
              <a:t>RGPP/MAP</a:t>
            </a:r>
            <a:endParaRPr lang="fr-FR" sz="1600" b="1" i="1" dirty="0" smtClean="0">
              <a:latin typeface="Arial"/>
              <a:cs typeface="Arial"/>
            </a:endParaRPr>
          </a:p>
          <a:p>
            <a:pPr marL="444500" algn="just">
              <a:buFont typeface="Wingdings 3"/>
              <a:buChar char="è"/>
            </a:pPr>
            <a:endParaRPr lang="fr-FR" sz="1600" b="1" i="1" dirty="0" smtClean="0">
              <a:latin typeface="Arial"/>
              <a:cs typeface="Arial"/>
            </a:endParaRPr>
          </a:p>
          <a:p>
            <a:pPr marL="444500" algn="just">
              <a:buFont typeface="Wingdings 3"/>
              <a:buChar char="è"/>
            </a:pPr>
            <a:r>
              <a:rPr lang="fr-FR" sz="1600" b="1" dirty="0" smtClean="0">
                <a:latin typeface="Arial"/>
                <a:cs typeface="Arial"/>
              </a:rPr>
              <a:t> Le </a:t>
            </a:r>
            <a:r>
              <a:rPr lang="fr-FR" sz="1600" b="1" dirty="0">
                <a:latin typeface="Arial"/>
                <a:cs typeface="Arial"/>
              </a:rPr>
              <a:t>rôle déterminant de la loi LRU (août 2007) et notamment de la préparation à l’accession aux RCE dans les </a:t>
            </a:r>
            <a:r>
              <a:rPr lang="fr-FR" sz="1600" b="1" dirty="0" smtClean="0">
                <a:latin typeface="Arial"/>
                <a:cs typeface="Arial"/>
              </a:rPr>
              <a:t>établissements</a:t>
            </a:r>
          </a:p>
          <a:p>
            <a:pPr marL="444500" algn="just">
              <a:buFont typeface="Wingdings 3"/>
              <a:buChar char="è"/>
            </a:pPr>
            <a:endParaRPr lang="fr-FR" sz="1600" b="1" i="1" dirty="0">
              <a:latin typeface="Arial"/>
              <a:cs typeface="Arial"/>
            </a:endParaRPr>
          </a:p>
          <a:p>
            <a:pPr marL="444500" algn="just">
              <a:buFont typeface="Wingdings 3"/>
              <a:buChar char="è"/>
            </a:pPr>
            <a:r>
              <a:rPr lang="fr-FR" sz="1600" b="1" i="1" dirty="0" smtClean="0">
                <a:latin typeface="Arial"/>
                <a:cs typeface="Arial"/>
              </a:rPr>
              <a:t> </a:t>
            </a:r>
            <a:r>
              <a:rPr lang="fr-FR" sz="1600" b="1" dirty="0" smtClean="0">
                <a:latin typeface="Arial"/>
                <a:cs typeface="Arial"/>
              </a:rPr>
              <a:t>Les nouvelles relations entre les universités et les organismes de recherche</a:t>
            </a:r>
            <a:endParaRPr lang="fr-FR" sz="1600" b="1" i="1" dirty="0" smtClean="0">
              <a:latin typeface="Arial"/>
              <a:cs typeface="Arial"/>
            </a:endParaRPr>
          </a:p>
          <a:p>
            <a:pPr marL="444500" algn="just">
              <a:buFont typeface="Wingdings 3"/>
              <a:buChar char="è"/>
            </a:pPr>
            <a:endParaRPr lang="fr-FR" sz="1600" b="1" i="1" dirty="0">
              <a:solidFill>
                <a:schemeClr val="bg2">
                  <a:lumMod val="25000"/>
                </a:schemeClr>
              </a:solidFill>
              <a:latin typeface="Arial"/>
              <a:cs typeface="Arial"/>
            </a:endParaRPr>
          </a:p>
          <a:p>
            <a:pPr lvl="0"/>
            <a:r>
              <a:rPr lang="fr-FR" sz="1600" b="1" dirty="0">
                <a:latin typeface="Arial"/>
                <a:cs typeface="Arial"/>
              </a:rPr>
              <a:t>Cette nouvelle légitimité managériale du DGS sera traduite dans le nouveau statut de février </a:t>
            </a:r>
            <a:r>
              <a:rPr lang="fr-FR" sz="1600" b="1" dirty="0" smtClean="0">
                <a:latin typeface="Arial"/>
                <a:cs typeface="Arial"/>
              </a:rPr>
              <a:t>2010</a:t>
            </a:r>
          </a:p>
          <a:p>
            <a:pPr lvl="0"/>
            <a:endParaRPr lang="fr-FR" sz="1600" dirty="0">
              <a:latin typeface="Arial"/>
              <a:cs typeface="Arial"/>
            </a:endParaRPr>
          </a:p>
          <a:p>
            <a:pPr algn="just"/>
            <a:endParaRPr lang="fr-FR" sz="1600" b="1" i="1" dirty="0">
              <a:solidFill>
                <a:schemeClr val="bg2">
                  <a:lumMod val="25000"/>
                </a:schemeClr>
              </a:solidFill>
              <a:latin typeface="Arial"/>
              <a:cs typeface="Arial"/>
            </a:endParaRPr>
          </a:p>
        </p:txBody>
      </p:sp>
      <p:grpSp>
        <p:nvGrpSpPr>
          <p:cNvPr id="9" name="Groupe 24"/>
          <p:cNvGrpSpPr/>
          <p:nvPr/>
        </p:nvGrpSpPr>
        <p:grpSpPr>
          <a:xfrm>
            <a:off x="251520" y="260648"/>
            <a:ext cx="8136904" cy="720080"/>
            <a:chOff x="1187624" y="1628800"/>
            <a:chExt cx="7200800" cy="720080"/>
          </a:xfrm>
        </p:grpSpPr>
        <p:sp>
          <p:nvSpPr>
            <p:cNvPr id="10" name="Ellipse 9"/>
            <p:cNvSpPr/>
            <p:nvPr/>
          </p:nvSpPr>
          <p:spPr>
            <a:xfrm>
              <a:off x="1187624" y="1628800"/>
              <a:ext cx="864096" cy="648072"/>
            </a:xfrm>
            <a:prstGeom prst="ellipse">
              <a:avLst/>
            </a:prstGeom>
            <a:solidFill>
              <a:srgbClr val="C00000"/>
            </a:solidFill>
            <a:ln w="3810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1</a:t>
              </a:r>
              <a:endParaRPr lang="fr-FR" b="1" dirty="0"/>
            </a:p>
          </p:txBody>
        </p:sp>
        <p:sp>
          <p:nvSpPr>
            <p:cNvPr id="11" name="Organigramme : Document 21"/>
            <p:cNvSpPr/>
            <p:nvPr/>
          </p:nvSpPr>
          <p:spPr>
            <a:xfrm>
              <a:off x="1979712" y="1628800"/>
              <a:ext cx="6408712" cy="720080"/>
            </a:xfrm>
            <a:prstGeom prst="flowChartDocument">
              <a:avLst/>
            </a:prstGeom>
            <a:solidFill>
              <a:srgbClr val="C00000"/>
            </a:solidFill>
            <a:ln w="3810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t>Un métier en pleine mutation : un « gestionnaire »   devenu « manageur stratégique » ?</a:t>
              </a:r>
              <a:endParaRPr lang="fr-FR" b="1" dirty="0"/>
            </a:p>
          </p:txBody>
        </p:sp>
      </p:grpSp>
      <p:sp>
        <p:nvSpPr>
          <p:cNvPr id="2" name="Rectangle 1"/>
          <p:cNvSpPr/>
          <p:nvPr/>
        </p:nvSpPr>
        <p:spPr>
          <a:xfrm>
            <a:off x="611560" y="1187460"/>
            <a:ext cx="7992888" cy="369332"/>
          </a:xfrm>
          <a:prstGeom prst="rect">
            <a:avLst/>
          </a:prstGeom>
        </p:spPr>
        <p:txBody>
          <a:bodyPr wrap="square">
            <a:spAutoFit/>
          </a:bodyPr>
          <a:lstStyle/>
          <a:p>
            <a:r>
              <a:rPr lang="fr-FR" sz="1800" b="1" dirty="0" smtClean="0">
                <a:solidFill>
                  <a:srgbClr val="3366FF"/>
                </a:solidFill>
                <a:latin typeface="Wingdings"/>
                <a:ea typeface="Wingdings"/>
                <a:cs typeface="Wingdings"/>
                <a:sym typeface="Wingdings"/>
              </a:rPr>
              <a:t> </a:t>
            </a:r>
            <a:r>
              <a:rPr lang="fr-FR" sz="1800" b="1" dirty="0" smtClean="0">
                <a:solidFill>
                  <a:srgbClr val="3366FF"/>
                </a:solidFill>
                <a:latin typeface="Arial"/>
                <a:cs typeface="Arial"/>
              </a:rPr>
              <a:t>Le </a:t>
            </a:r>
            <a:r>
              <a:rPr lang="fr-FR" sz="1800" b="1" dirty="0">
                <a:solidFill>
                  <a:srgbClr val="3366FF"/>
                </a:solidFill>
                <a:latin typeface="Arial"/>
                <a:cs typeface="Arial"/>
              </a:rPr>
              <a:t>métier de DGS a fortement évolué avec son </a:t>
            </a:r>
            <a:r>
              <a:rPr lang="fr-FR" sz="1800" b="1" dirty="0" smtClean="0">
                <a:solidFill>
                  <a:srgbClr val="3366FF"/>
                </a:solidFill>
                <a:latin typeface="Arial"/>
                <a:cs typeface="Arial"/>
              </a:rPr>
              <a:t>environnement : </a:t>
            </a:r>
            <a:endParaRPr lang="fr-FR" sz="1800" b="1" dirty="0">
              <a:solidFill>
                <a:srgbClr val="3366FF"/>
              </a:solidFill>
              <a:latin typeface="Arial"/>
              <a:cs typeface="Aria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99" y="2780928"/>
            <a:ext cx="6804247"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3386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e 24"/>
          <p:cNvGrpSpPr/>
          <p:nvPr/>
        </p:nvGrpSpPr>
        <p:grpSpPr>
          <a:xfrm>
            <a:off x="251520" y="260648"/>
            <a:ext cx="8136904" cy="720080"/>
            <a:chOff x="1187624" y="1628800"/>
            <a:chExt cx="7200800" cy="720080"/>
          </a:xfrm>
        </p:grpSpPr>
        <p:sp>
          <p:nvSpPr>
            <p:cNvPr id="10" name="Ellipse 9"/>
            <p:cNvSpPr/>
            <p:nvPr/>
          </p:nvSpPr>
          <p:spPr>
            <a:xfrm>
              <a:off x="1187624" y="1628800"/>
              <a:ext cx="864096" cy="648072"/>
            </a:xfrm>
            <a:prstGeom prst="ellipse">
              <a:avLst/>
            </a:prstGeom>
            <a:solidFill>
              <a:srgbClr val="C00000"/>
            </a:solidFill>
            <a:ln w="3810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1</a:t>
              </a:r>
              <a:endParaRPr lang="fr-FR" b="1" dirty="0"/>
            </a:p>
          </p:txBody>
        </p:sp>
        <p:sp>
          <p:nvSpPr>
            <p:cNvPr id="11" name="Organigramme : Document 21"/>
            <p:cNvSpPr/>
            <p:nvPr/>
          </p:nvSpPr>
          <p:spPr>
            <a:xfrm>
              <a:off x="1979712" y="1628800"/>
              <a:ext cx="6408712" cy="720080"/>
            </a:xfrm>
            <a:prstGeom prst="flowChartDocument">
              <a:avLst/>
            </a:prstGeom>
            <a:solidFill>
              <a:srgbClr val="C00000"/>
            </a:solidFill>
            <a:ln w="3810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t>Un métier en pleine mutation : un « gestionnaire »   devenu « manageur stratégique » ?</a:t>
              </a:r>
              <a:endParaRPr lang="fr-FR" b="1" dirty="0"/>
            </a:p>
          </p:txBody>
        </p:sp>
      </p:grpSp>
      <p:sp>
        <p:nvSpPr>
          <p:cNvPr id="12" name="ZoneTexte 11"/>
          <p:cNvSpPr txBox="1"/>
          <p:nvPr/>
        </p:nvSpPr>
        <p:spPr>
          <a:xfrm>
            <a:off x="0" y="1268760"/>
            <a:ext cx="9036496" cy="4955203"/>
          </a:xfrm>
          <a:prstGeom prst="rect">
            <a:avLst/>
          </a:prstGeom>
          <a:noFill/>
        </p:spPr>
        <p:txBody>
          <a:bodyPr wrap="square" rtlCol="0">
            <a:spAutoFit/>
          </a:bodyPr>
          <a:lstStyle/>
          <a:p>
            <a:pPr algn="just"/>
            <a:r>
              <a:rPr lang="fr-FR" sz="2000" b="1" dirty="0">
                <a:latin typeface="Arial"/>
                <a:cs typeface="Arial"/>
              </a:rPr>
              <a:t>1-2 L’émergence d’un </a:t>
            </a:r>
            <a:r>
              <a:rPr lang="fr-FR" sz="2000" b="1" dirty="0" smtClean="0">
                <a:solidFill>
                  <a:srgbClr val="FF0000"/>
                </a:solidFill>
                <a:latin typeface="Arial"/>
                <a:cs typeface="Arial"/>
              </a:rPr>
              <a:t>rôle </a:t>
            </a:r>
            <a:r>
              <a:rPr lang="fr-FR" sz="2000" b="1" dirty="0">
                <a:solidFill>
                  <a:srgbClr val="FF0000"/>
                </a:solidFill>
                <a:latin typeface="Arial"/>
                <a:cs typeface="Arial"/>
              </a:rPr>
              <a:t>stratégique </a:t>
            </a:r>
            <a:r>
              <a:rPr lang="fr-FR" sz="2000" b="1" dirty="0">
                <a:latin typeface="Arial"/>
                <a:cs typeface="Arial"/>
              </a:rPr>
              <a:t>du DGS conforté par </a:t>
            </a:r>
            <a:r>
              <a:rPr lang="fr-FR" sz="2000" b="1" u="sng" dirty="0">
                <a:latin typeface="Arial"/>
                <a:cs typeface="Arial"/>
              </a:rPr>
              <a:t>les nouveaux  </a:t>
            </a:r>
            <a:r>
              <a:rPr lang="fr-FR" sz="2000" b="1" u="sng" dirty="0" smtClean="0">
                <a:latin typeface="Arial"/>
                <a:cs typeface="Arial"/>
              </a:rPr>
              <a:t> enjeux </a:t>
            </a:r>
            <a:r>
              <a:rPr lang="fr-FR" sz="2000" b="1" dirty="0">
                <a:latin typeface="Arial"/>
                <a:cs typeface="Arial"/>
              </a:rPr>
              <a:t>issus des problématiques </a:t>
            </a:r>
            <a:r>
              <a:rPr lang="fr-FR" sz="2000" b="1" dirty="0" smtClean="0">
                <a:latin typeface="Arial"/>
                <a:cs typeface="Arial"/>
              </a:rPr>
              <a:t>de gouvernance universitaire</a:t>
            </a:r>
            <a:endParaRPr lang="fr-FR" sz="2000" dirty="0">
              <a:latin typeface="Arial"/>
              <a:cs typeface="Arial"/>
            </a:endParaRPr>
          </a:p>
          <a:p>
            <a:pPr algn="just"/>
            <a:endParaRPr lang="fr-FR" sz="2000" b="1" dirty="0" smtClean="0">
              <a:solidFill>
                <a:srgbClr val="C00000"/>
              </a:solidFill>
              <a:latin typeface="Arial"/>
              <a:cs typeface="Arial"/>
              <a:sym typeface="Wingdings 3"/>
            </a:endParaRPr>
          </a:p>
          <a:p>
            <a:pPr marL="444500" algn="just">
              <a:buFont typeface="Wingdings 3"/>
              <a:buChar char="è"/>
            </a:pPr>
            <a:r>
              <a:rPr lang="fr-FR" sz="1600" b="1" dirty="0" smtClean="0">
                <a:latin typeface="Arial"/>
                <a:cs typeface="Arial"/>
              </a:rPr>
              <a:t> Recherche d’une </a:t>
            </a:r>
            <a:r>
              <a:rPr lang="fr-FR" sz="1600" b="1" dirty="0">
                <a:latin typeface="Arial"/>
                <a:cs typeface="Arial"/>
              </a:rPr>
              <a:t>efficacité nouvelle dans </a:t>
            </a:r>
            <a:r>
              <a:rPr lang="fr-FR" sz="1600" b="1" dirty="0">
                <a:solidFill>
                  <a:srgbClr val="FF0000"/>
                </a:solidFill>
                <a:latin typeface="Arial"/>
                <a:cs typeface="Arial"/>
              </a:rPr>
              <a:t>l’organisation, le fonctionnement et le processus de décision de </a:t>
            </a:r>
            <a:r>
              <a:rPr lang="fr-FR" sz="1600" b="1" dirty="0" smtClean="0">
                <a:solidFill>
                  <a:srgbClr val="FF0000"/>
                </a:solidFill>
                <a:latin typeface="Arial"/>
                <a:cs typeface="Arial"/>
              </a:rPr>
              <a:t>l’université</a:t>
            </a:r>
            <a:r>
              <a:rPr lang="fr-FR" sz="1600" b="1" dirty="0" smtClean="0">
                <a:latin typeface="Arial"/>
                <a:cs typeface="Arial"/>
              </a:rPr>
              <a:t>. Ces nouvelles préoccupations ont entrainé :</a:t>
            </a:r>
          </a:p>
          <a:p>
            <a:pPr lvl="0"/>
            <a:r>
              <a:rPr lang="fr-FR" sz="1600" dirty="0" smtClean="0">
                <a:latin typeface="Arial"/>
                <a:cs typeface="Arial"/>
              </a:rPr>
              <a:t>	</a:t>
            </a:r>
          </a:p>
          <a:p>
            <a:pPr marL="742950" lvl="1" indent="-285750">
              <a:buFontTx/>
              <a:buChar char="-"/>
            </a:pPr>
            <a:r>
              <a:rPr lang="fr-FR" sz="1600" dirty="0" smtClean="0">
                <a:latin typeface="Arial"/>
                <a:cs typeface="Arial"/>
              </a:rPr>
              <a:t>La </a:t>
            </a:r>
            <a:r>
              <a:rPr lang="fr-FR" sz="1600" dirty="0">
                <a:latin typeface="Arial"/>
                <a:cs typeface="Arial"/>
              </a:rPr>
              <a:t>construction d’un </a:t>
            </a:r>
            <a:r>
              <a:rPr lang="fr-FR" sz="1600" b="1" dirty="0">
                <a:latin typeface="Arial"/>
                <a:cs typeface="Arial"/>
              </a:rPr>
              <a:t>mode de gouvernance et de pilotage efficace</a:t>
            </a:r>
            <a:r>
              <a:rPr lang="fr-FR" sz="1600" dirty="0">
                <a:latin typeface="Arial"/>
                <a:cs typeface="Arial"/>
              </a:rPr>
              <a:t>, comme </a:t>
            </a:r>
            <a:r>
              <a:rPr lang="fr-FR" sz="1600" dirty="0" err="1">
                <a:latin typeface="Arial"/>
                <a:cs typeface="Arial"/>
              </a:rPr>
              <a:t>pré</a:t>
            </a:r>
            <a:r>
              <a:rPr lang="fr-FR" sz="1600" dirty="0" err="1" smtClean="0">
                <a:latin typeface="Arial"/>
                <a:cs typeface="Arial"/>
              </a:rPr>
              <a:t>-requis</a:t>
            </a:r>
            <a:r>
              <a:rPr lang="fr-FR" sz="1600" dirty="0" smtClean="0">
                <a:latin typeface="Arial"/>
                <a:cs typeface="Arial"/>
              </a:rPr>
              <a:t> </a:t>
            </a:r>
            <a:r>
              <a:rPr lang="fr-FR" sz="1600" dirty="0">
                <a:latin typeface="Arial"/>
                <a:cs typeface="Arial"/>
              </a:rPr>
              <a:t>indispensable de réussite et d’atteinte des objectifs fixés dans le </a:t>
            </a:r>
            <a:r>
              <a:rPr lang="fr-FR" sz="1600" dirty="0" smtClean="0">
                <a:latin typeface="Arial"/>
                <a:cs typeface="Arial"/>
              </a:rPr>
              <a:t>projet d’établissement 	</a:t>
            </a:r>
          </a:p>
          <a:p>
            <a:pPr marL="742950" lvl="1" indent="-285750">
              <a:buFontTx/>
              <a:buChar char="-"/>
            </a:pPr>
            <a:r>
              <a:rPr lang="fr-FR" sz="1600" dirty="0" smtClean="0">
                <a:latin typeface="Arial"/>
                <a:cs typeface="Arial"/>
              </a:rPr>
              <a:t>Des </a:t>
            </a:r>
            <a:r>
              <a:rPr lang="fr-FR" sz="1600" dirty="0">
                <a:latin typeface="Arial"/>
                <a:cs typeface="Arial"/>
              </a:rPr>
              <a:t>procédures de décisions</a:t>
            </a:r>
            <a:r>
              <a:rPr lang="fr-FR" sz="1600" b="1" dirty="0">
                <a:latin typeface="Arial"/>
                <a:cs typeface="Arial"/>
              </a:rPr>
              <a:t> clarifiées et objectivées</a:t>
            </a:r>
            <a:r>
              <a:rPr lang="fr-FR" sz="1600" dirty="0">
                <a:latin typeface="Arial"/>
                <a:cs typeface="Arial"/>
              </a:rPr>
              <a:t> (COM, dispositifs </a:t>
            </a:r>
            <a:r>
              <a:rPr lang="fr-FR" sz="1600" dirty="0" smtClean="0">
                <a:latin typeface="Arial"/>
                <a:cs typeface="Arial"/>
              </a:rPr>
              <a:t>d’allocation </a:t>
            </a:r>
            <a:r>
              <a:rPr lang="fr-FR" sz="1600" dirty="0">
                <a:latin typeface="Arial"/>
                <a:cs typeface="Arial"/>
              </a:rPr>
              <a:t>infra-établissement des moyens ...</a:t>
            </a:r>
            <a:r>
              <a:rPr lang="fr-FR" sz="1600" dirty="0" smtClean="0">
                <a:latin typeface="Arial"/>
                <a:cs typeface="Arial"/>
              </a:rPr>
              <a:t>)</a:t>
            </a:r>
          </a:p>
          <a:p>
            <a:pPr marL="742950" lvl="1" indent="-285750">
              <a:buFontTx/>
              <a:buChar char="-"/>
            </a:pPr>
            <a:endParaRPr lang="fr-FR" sz="1600" dirty="0">
              <a:latin typeface="Arial"/>
              <a:cs typeface="Arial"/>
            </a:endParaRPr>
          </a:p>
          <a:p>
            <a:pPr marL="742950" lvl="1" indent="-285750">
              <a:buFontTx/>
              <a:buChar char="-"/>
            </a:pPr>
            <a:r>
              <a:rPr lang="fr-FR" sz="1600" dirty="0" smtClean="0">
                <a:latin typeface="Arial"/>
                <a:cs typeface="Arial"/>
              </a:rPr>
              <a:t>Un </a:t>
            </a:r>
            <a:r>
              <a:rPr lang="fr-FR" sz="1600" dirty="0">
                <a:latin typeface="Arial"/>
                <a:cs typeface="Arial"/>
              </a:rPr>
              <a:t>pilotage de plus en plus fondé sur </a:t>
            </a:r>
            <a:r>
              <a:rPr lang="fr-FR" sz="1600" b="1" dirty="0">
                <a:latin typeface="Arial"/>
                <a:cs typeface="Arial"/>
              </a:rPr>
              <a:t>la performance</a:t>
            </a:r>
            <a:r>
              <a:rPr lang="fr-FR" sz="1600" dirty="0">
                <a:latin typeface="Arial"/>
                <a:cs typeface="Arial"/>
              </a:rPr>
              <a:t>, renforçant les capacités </a:t>
            </a:r>
            <a:r>
              <a:rPr lang="fr-FR" sz="1600" dirty="0" smtClean="0">
                <a:latin typeface="Arial"/>
                <a:cs typeface="Arial"/>
              </a:rPr>
              <a:t>de pilotage </a:t>
            </a:r>
            <a:r>
              <a:rPr lang="fr-FR" sz="1600" dirty="0">
                <a:latin typeface="Arial"/>
                <a:cs typeface="Arial"/>
              </a:rPr>
              <a:t>stratégique de l’équipe de direction des </a:t>
            </a:r>
            <a:r>
              <a:rPr lang="fr-FR" sz="1600" dirty="0" smtClean="0">
                <a:latin typeface="Arial"/>
                <a:cs typeface="Arial"/>
              </a:rPr>
              <a:t>universités</a:t>
            </a:r>
          </a:p>
          <a:p>
            <a:pPr marL="742950" lvl="1" indent="-285750">
              <a:buFontTx/>
              <a:buChar char="-"/>
            </a:pPr>
            <a:endParaRPr lang="fr-FR" sz="1600" dirty="0">
              <a:latin typeface="Arial"/>
              <a:cs typeface="Arial"/>
            </a:endParaRPr>
          </a:p>
          <a:p>
            <a:pPr marL="742950" lvl="1" indent="-285750">
              <a:buFontTx/>
              <a:buChar char="-"/>
            </a:pPr>
            <a:r>
              <a:rPr lang="fr-FR" sz="1600" dirty="0" smtClean="0">
                <a:latin typeface="Arial"/>
                <a:cs typeface="Arial"/>
              </a:rPr>
              <a:t>Des </a:t>
            </a:r>
            <a:r>
              <a:rPr lang="fr-FR" sz="1600" dirty="0">
                <a:latin typeface="Arial"/>
                <a:cs typeface="Arial"/>
              </a:rPr>
              <a:t>relations </a:t>
            </a:r>
            <a:r>
              <a:rPr lang="fr-FR" sz="1600" b="1" dirty="0">
                <a:latin typeface="Arial"/>
                <a:cs typeface="Arial"/>
              </a:rPr>
              <a:t>« services centraux/composantes » clarifiées</a:t>
            </a:r>
            <a:r>
              <a:rPr lang="fr-FR" sz="1600" dirty="0">
                <a:latin typeface="Arial"/>
                <a:cs typeface="Arial"/>
              </a:rPr>
              <a:t> dans une logique de </a:t>
            </a:r>
            <a:r>
              <a:rPr lang="fr-FR" sz="1600" dirty="0" smtClean="0">
                <a:latin typeface="Arial"/>
                <a:cs typeface="Arial"/>
              </a:rPr>
              <a:t>responsabilité </a:t>
            </a:r>
            <a:r>
              <a:rPr lang="fr-FR" sz="1600" dirty="0">
                <a:latin typeface="Arial"/>
                <a:cs typeface="Arial"/>
              </a:rPr>
              <a:t>et d’efficacité.</a:t>
            </a:r>
          </a:p>
          <a:p>
            <a:pPr marL="444500" algn="just"/>
            <a:endParaRPr lang="fr-FR" sz="1600" b="1" i="1" dirty="0">
              <a:solidFill>
                <a:schemeClr val="bg2">
                  <a:lumMod val="25000"/>
                </a:schemeClr>
              </a:solidFill>
              <a:latin typeface="Arial"/>
              <a:cs typeface="Arial"/>
            </a:endParaRPr>
          </a:p>
          <a:p>
            <a:pPr marL="444500" algn="just"/>
            <a:endParaRPr lang="fr-FR" sz="1600" b="1" i="1" dirty="0">
              <a:solidFill>
                <a:schemeClr val="bg2">
                  <a:lumMod val="25000"/>
                </a:schemeClr>
              </a:solidFill>
              <a:latin typeface="Arial"/>
              <a:cs typeface="Arial"/>
            </a:endParaRPr>
          </a:p>
        </p:txBody>
      </p:sp>
    </p:spTree>
    <p:extLst>
      <p:ext uri="{BB962C8B-B14F-4D97-AF65-F5344CB8AC3E}">
        <p14:creationId xmlns:p14="http://schemas.microsoft.com/office/powerpoint/2010/main" val="2485469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e 24"/>
          <p:cNvGrpSpPr/>
          <p:nvPr/>
        </p:nvGrpSpPr>
        <p:grpSpPr>
          <a:xfrm>
            <a:off x="251520" y="260648"/>
            <a:ext cx="8136904" cy="720080"/>
            <a:chOff x="1187624" y="1628800"/>
            <a:chExt cx="7200800" cy="720080"/>
          </a:xfrm>
        </p:grpSpPr>
        <p:sp>
          <p:nvSpPr>
            <p:cNvPr id="10" name="Ellipse 9"/>
            <p:cNvSpPr/>
            <p:nvPr/>
          </p:nvSpPr>
          <p:spPr>
            <a:xfrm>
              <a:off x="1187624" y="1628800"/>
              <a:ext cx="864096" cy="648072"/>
            </a:xfrm>
            <a:prstGeom prst="ellipse">
              <a:avLst/>
            </a:prstGeom>
            <a:solidFill>
              <a:srgbClr val="C00000"/>
            </a:solidFill>
            <a:ln w="3810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1</a:t>
              </a:r>
              <a:endParaRPr lang="fr-FR" b="1" dirty="0"/>
            </a:p>
          </p:txBody>
        </p:sp>
        <p:sp>
          <p:nvSpPr>
            <p:cNvPr id="11" name="Organigramme : Document 21"/>
            <p:cNvSpPr/>
            <p:nvPr/>
          </p:nvSpPr>
          <p:spPr>
            <a:xfrm>
              <a:off x="1979712" y="1628800"/>
              <a:ext cx="6408712" cy="720080"/>
            </a:xfrm>
            <a:prstGeom prst="flowChartDocument">
              <a:avLst/>
            </a:prstGeom>
            <a:solidFill>
              <a:srgbClr val="C00000"/>
            </a:solidFill>
            <a:ln w="3810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t>Un métier en pleine mutation : un « gestionnaire »   devenu « manageur stratégique » ?</a:t>
              </a:r>
              <a:endParaRPr lang="fr-FR" b="1" dirty="0"/>
            </a:p>
          </p:txBody>
        </p:sp>
      </p:grpSp>
      <p:sp>
        <p:nvSpPr>
          <p:cNvPr id="12" name="ZoneTexte 11"/>
          <p:cNvSpPr txBox="1"/>
          <p:nvPr/>
        </p:nvSpPr>
        <p:spPr>
          <a:xfrm>
            <a:off x="179512" y="1268760"/>
            <a:ext cx="8712968" cy="4647427"/>
          </a:xfrm>
          <a:prstGeom prst="rect">
            <a:avLst/>
          </a:prstGeom>
          <a:noFill/>
        </p:spPr>
        <p:txBody>
          <a:bodyPr wrap="square" rtlCol="0">
            <a:spAutoFit/>
          </a:bodyPr>
          <a:lstStyle/>
          <a:p>
            <a:r>
              <a:rPr lang="fr-FR" sz="2000" b="1" dirty="0" smtClean="0">
                <a:latin typeface="Wingdings"/>
                <a:ea typeface="Wingdings"/>
                <a:cs typeface="Wingdings"/>
                <a:sym typeface="Wingdings"/>
              </a:rPr>
              <a:t> </a:t>
            </a:r>
            <a:r>
              <a:rPr lang="fr-FR" sz="2000" b="1" dirty="0" smtClean="0">
                <a:latin typeface="Arial"/>
                <a:cs typeface="Arial"/>
              </a:rPr>
              <a:t>Conséquences sur le métier de DGS :</a:t>
            </a:r>
          </a:p>
          <a:p>
            <a:endParaRPr lang="fr-FR" sz="2000" b="1" dirty="0" smtClean="0">
              <a:latin typeface="Arial"/>
              <a:cs typeface="Arial"/>
            </a:endParaRPr>
          </a:p>
          <a:p>
            <a:pPr lvl="0" algn="just"/>
            <a:r>
              <a:rPr lang="fr-FR" sz="1600" b="1" dirty="0" smtClean="0">
                <a:latin typeface="Arial"/>
                <a:cs typeface="Arial"/>
              </a:rPr>
              <a:t>&gt;</a:t>
            </a:r>
            <a:r>
              <a:rPr lang="fr-FR" sz="2000" b="1" dirty="0">
                <a:latin typeface="Arial"/>
                <a:cs typeface="Arial"/>
              </a:rPr>
              <a:t> </a:t>
            </a:r>
            <a:r>
              <a:rPr lang="fr-FR" sz="1600" dirty="0" smtClean="0">
                <a:solidFill>
                  <a:prstClr val="black"/>
                </a:solidFill>
                <a:latin typeface="Arial"/>
                <a:cs typeface="Arial"/>
              </a:rPr>
              <a:t>Le </a:t>
            </a:r>
            <a:r>
              <a:rPr lang="fr-FR" sz="1600" dirty="0">
                <a:solidFill>
                  <a:prstClr val="black"/>
                </a:solidFill>
                <a:latin typeface="Arial"/>
                <a:cs typeface="Arial"/>
              </a:rPr>
              <a:t>DGS devient un acteur majeur </a:t>
            </a:r>
            <a:r>
              <a:rPr lang="fr-FR" sz="1600" dirty="0" smtClean="0">
                <a:solidFill>
                  <a:prstClr val="black"/>
                </a:solidFill>
                <a:latin typeface="Arial"/>
                <a:cs typeface="Arial"/>
              </a:rPr>
              <a:t>de la nouvelle gouvernance universitaire (oriente et coordonne la production de  l’ensemble des éléments </a:t>
            </a:r>
            <a:r>
              <a:rPr lang="fr-FR" sz="1600" dirty="0" smtClean="0">
                <a:solidFill>
                  <a:srgbClr val="FF0000"/>
                </a:solidFill>
                <a:latin typeface="Arial"/>
                <a:cs typeface="Arial"/>
              </a:rPr>
              <a:t>d’aide à la décision</a:t>
            </a:r>
            <a:r>
              <a:rPr lang="fr-FR" sz="1600" dirty="0" smtClean="0">
                <a:solidFill>
                  <a:prstClr val="black"/>
                </a:solidFill>
                <a:latin typeface="Arial"/>
                <a:cs typeface="Arial"/>
              </a:rPr>
              <a:t>)</a:t>
            </a:r>
            <a:endParaRPr lang="fr-FR" sz="2000" b="1" dirty="0">
              <a:latin typeface="Arial"/>
              <a:cs typeface="Arial"/>
            </a:endParaRPr>
          </a:p>
          <a:p>
            <a:pPr algn="just"/>
            <a:r>
              <a:rPr lang="fr-FR" sz="1600" b="1" dirty="0" smtClean="0">
                <a:latin typeface="Arial"/>
                <a:cs typeface="Arial"/>
              </a:rPr>
              <a:t>&gt;</a:t>
            </a:r>
            <a:r>
              <a:rPr lang="fr-FR" sz="1600" dirty="0">
                <a:latin typeface="Arial"/>
                <a:cs typeface="Arial"/>
              </a:rPr>
              <a:t> </a:t>
            </a:r>
            <a:r>
              <a:rPr lang="fr-FR" sz="1600" dirty="0" smtClean="0">
                <a:latin typeface="Arial"/>
                <a:cs typeface="Arial"/>
              </a:rPr>
              <a:t>Traditionnellement chargé de </a:t>
            </a:r>
            <a:r>
              <a:rPr lang="fr-FR" sz="1600" dirty="0">
                <a:latin typeface="Arial"/>
                <a:cs typeface="Arial"/>
              </a:rPr>
              <a:t>la mise en œuvre opérationnelle du projet stratégique de développement de l’établissement, le DGS est désormais également </a:t>
            </a:r>
            <a:r>
              <a:rPr lang="fr-FR" sz="1600" dirty="0">
                <a:solidFill>
                  <a:srgbClr val="FF0000"/>
                </a:solidFill>
                <a:latin typeface="Arial"/>
                <a:cs typeface="Arial"/>
              </a:rPr>
              <a:t>force de proposition</a:t>
            </a:r>
            <a:r>
              <a:rPr lang="fr-FR" sz="1600" dirty="0">
                <a:latin typeface="Arial"/>
                <a:cs typeface="Arial"/>
              </a:rPr>
              <a:t> dans l’élaboration de celui-</a:t>
            </a:r>
            <a:r>
              <a:rPr lang="fr-FR" sz="1600" dirty="0" smtClean="0">
                <a:latin typeface="Arial"/>
                <a:cs typeface="Arial"/>
              </a:rPr>
              <a:t>ci</a:t>
            </a:r>
            <a:endParaRPr lang="fr-FR" sz="1600" b="1" dirty="0">
              <a:latin typeface="Arial"/>
              <a:cs typeface="Arial"/>
            </a:endParaRPr>
          </a:p>
          <a:p>
            <a:endParaRPr lang="fr-FR" sz="2000" b="1" dirty="0" smtClean="0">
              <a:latin typeface="Arial"/>
              <a:cs typeface="Arial"/>
            </a:endParaRPr>
          </a:p>
          <a:p>
            <a:pPr lvl="0" algn="just"/>
            <a:r>
              <a:rPr lang="fr-FR" sz="2000" b="1" dirty="0" smtClean="0">
                <a:latin typeface="Arial"/>
                <a:cs typeface="Arial"/>
              </a:rPr>
              <a:t>&gt; Ce </a:t>
            </a:r>
            <a:r>
              <a:rPr lang="fr-FR" sz="2000" b="1" dirty="0">
                <a:latin typeface="Arial"/>
                <a:cs typeface="Arial"/>
              </a:rPr>
              <a:t>positionnement stratégique du DGS sera traduit dans le nouveau statut de 2010 : </a:t>
            </a:r>
          </a:p>
          <a:p>
            <a:pPr lvl="0" algn="just"/>
            <a:endParaRPr lang="fr-FR" sz="1600" dirty="0">
              <a:latin typeface="Arial"/>
              <a:cs typeface="Arial"/>
            </a:endParaRPr>
          </a:p>
          <a:p>
            <a:pPr algn="just"/>
            <a:r>
              <a:rPr lang="fr-FR" sz="1600" dirty="0">
                <a:latin typeface="Arial"/>
                <a:cs typeface="Arial"/>
              </a:rPr>
              <a:t>Les DGS « </a:t>
            </a:r>
            <a:r>
              <a:rPr lang="fr-FR" sz="1600" dirty="0">
                <a:solidFill>
                  <a:srgbClr val="FF0000"/>
                </a:solidFill>
                <a:latin typeface="Arial"/>
                <a:cs typeface="Arial"/>
              </a:rPr>
              <a:t>contribuent à l'élaboration des politiques d'établissement </a:t>
            </a:r>
            <a:r>
              <a:rPr lang="fr-FR" sz="1600" dirty="0">
                <a:latin typeface="Arial"/>
                <a:cs typeface="Arial"/>
              </a:rPr>
              <a:t>dont ils assurent la mise en </a:t>
            </a:r>
            <a:r>
              <a:rPr lang="fr-FR" sz="1600" dirty="0" err="1" smtClean="0">
                <a:latin typeface="Arial"/>
                <a:cs typeface="Arial"/>
              </a:rPr>
              <a:t>oeuvre</a:t>
            </a:r>
            <a:r>
              <a:rPr lang="fr-FR" sz="1600" dirty="0" smtClean="0">
                <a:latin typeface="Arial"/>
                <a:cs typeface="Arial"/>
              </a:rPr>
              <a:t> </a:t>
            </a:r>
            <a:r>
              <a:rPr lang="fr-FR" sz="1600" dirty="0">
                <a:latin typeface="Arial"/>
                <a:cs typeface="Arial"/>
              </a:rPr>
              <a:t>opérationnelle. Ils conçoivent, mettent en place et assurent le suivi des </a:t>
            </a:r>
            <a:r>
              <a:rPr lang="fr-FR" sz="1600" dirty="0">
                <a:solidFill>
                  <a:srgbClr val="FF0000"/>
                </a:solidFill>
                <a:latin typeface="Arial"/>
                <a:cs typeface="Arial"/>
              </a:rPr>
              <a:t>indicateurs de performance</a:t>
            </a:r>
            <a:r>
              <a:rPr lang="fr-FR" sz="1600" dirty="0">
                <a:latin typeface="Arial"/>
                <a:cs typeface="Arial"/>
              </a:rPr>
              <a:t> de l'établissement dans les domaines de la gestion administrative, financière et patrimoniale, celles des ressources humaines et des systèmes d'information » (article 2 alinéa 2).</a:t>
            </a:r>
          </a:p>
          <a:p>
            <a:pPr marL="444500" algn="just"/>
            <a:endParaRPr lang="fr-FR" sz="1600" b="1" i="1" dirty="0">
              <a:solidFill>
                <a:schemeClr val="bg2">
                  <a:lumMod val="25000"/>
                </a:schemeClr>
              </a:solidFill>
              <a:latin typeface="Arial"/>
              <a:cs typeface="Arial"/>
            </a:endParaRPr>
          </a:p>
        </p:txBody>
      </p:sp>
    </p:spTree>
    <p:extLst>
      <p:ext uri="{BB962C8B-B14F-4D97-AF65-F5344CB8AC3E}">
        <p14:creationId xmlns:p14="http://schemas.microsoft.com/office/powerpoint/2010/main" val="161960566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25"/>
          <p:cNvGrpSpPr/>
          <p:nvPr/>
        </p:nvGrpSpPr>
        <p:grpSpPr>
          <a:xfrm>
            <a:off x="251520" y="332656"/>
            <a:ext cx="8136904" cy="720080"/>
            <a:chOff x="1187624" y="2924944"/>
            <a:chExt cx="7200800" cy="720080"/>
          </a:xfrm>
        </p:grpSpPr>
        <p:sp>
          <p:nvSpPr>
            <p:cNvPr id="11" name="Ellipse 10"/>
            <p:cNvSpPr/>
            <p:nvPr/>
          </p:nvSpPr>
          <p:spPr>
            <a:xfrm>
              <a:off x="1187624" y="2924944"/>
              <a:ext cx="864096" cy="648072"/>
            </a:xfrm>
            <a:prstGeom prst="ellipse">
              <a:avLst/>
            </a:prstGeom>
            <a:solidFill>
              <a:schemeClr val="bg2">
                <a:lumMod val="50000"/>
              </a:schemeClr>
            </a:solidFill>
            <a:ln w="3810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2</a:t>
              </a:r>
              <a:endParaRPr lang="fr-FR" b="1" dirty="0"/>
            </a:p>
          </p:txBody>
        </p:sp>
        <p:sp>
          <p:nvSpPr>
            <p:cNvPr id="12" name="Organigramme : Document 22"/>
            <p:cNvSpPr/>
            <p:nvPr/>
          </p:nvSpPr>
          <p:spPr>
            <a:xfrm>
              <a:off x="1979712" y="2924944"/>
              <a:ext cx="6408712" cy="720080"/>
            </a:xfrm>
            <a:prstGeom prst="flowChartDocument">
              <a:avLst/>
            </a:prstGeom>
            <a:solidFill>
              <a:schemeClr val="bg2">
                <a:lumMod val="50000"/>
              </a:schemeClr>
            </a:solidFill>
            <a:ln w="3810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t>Un métier aux réalités d’exercice très disparates</a:t>
              </a:r>
              <a:endParaRPr lang="fr-FR" b="1" dirty="0"/>
            </a:p>
          </p:txBody>
        </p:sp>
      </p:grpSp>
      <p:sp>
        <p:nvSpPr>
          <p:cNvPr id="3" name="Rectangle 2"/>
          <p:cNvSpPr/>
          <p:nvPr/>
        </p:nvSpPr>
        <p:spPr>
          <a:xfrm>
            <a:off x="323528" y="1700808"/>
            <a:ext cx="8352928" cy="3970318"/>
          </a:xfrm>
          <a:prstGeom prst="rect">
            <a:avLst/>
          </a:prstGeom>
        </p:spPr>
        <p:txBody>
          <a:bodyPr wrap="square">
            <a:spAutoFit/>
          </a:bodyPr>
          <a:lstStyle/>
          <a:p>
            <a:pPr algn="just"/>
            <a:r>
              <a:rPr lang="fr-FR" sz="2000" b="1" dirty="0">
                <a:latin typeface="Arial"/>
                <a:cs typeface="Arial"/>
              </a:rPr>
              <a:t>2-1 Un métier très fortement dépendant de la </a:t>
            </a:r>
            <a:r>
              <a:rPr lang="fr-FR" sz="2000" b="1" u="sng" dirty="0" smtClean="0">
                <a:latin typeface="Arial"/>
                <a:cs typeface="Arial"/>
              </a:rPr>
              <a:t>« dimension » </a:t>
            </a:r>
            <a:r>
              <a:rPr lang="fr-FR" sz="2000" b="1" u="sng" dirty="0">
                <a:latin typeface="Arial"/>
                <a:cs typeface="Arial"/>
              </a:rPr>
              <a:t>de l’établissement </a:t>
            </a:r>
            <a:endParaRPr lang="fr-FR" sz="2000" b="1" u="sng" dirty="0" smtClean="0">
              <a:latin typeface="Arial"/>
              <a:cs typeface="Arial"/>
            </a:endParaRPr>
          </a:p>
          <a:p>
            <a:pPr algn="just"/>
            <a:endParaRPr lang="fr-FR" sz="2000" b="1" dirty="0">
              <a:latin typeface="Arial"/>
              <a:cs typeface="Arial"/>
            </a:endParaRPr>
          </a:p>
          <a:p>
            <a:pPr marL="285750" lvl="0" indent="-285750" algn="just">
              <a:buFont typeface="Wingdings" charset="0"/>
              <a:buChar char="î"/>
            </a:pPr>
            <a:r>
              <a:rPr lang="fr-FR" sz="1600" dirty="0" smtClean="0">
                <a:latin typeface="Arial"/>
                <a:cs typeface="Arial"/>
              </a:rPr>
              <a:t>des </a:t>
            </a:r>
            <a:r>
              <a:rPr lang="fr-FR" sz="1600" b="1" dirty="0">
                <a:latin typeface="Arial"/>
                <a:cs typeface="Arial"/>
              </a:rPr>
              <a:t>fonctions très polyvalentes </a:t>
            </a:r>
            <a:r>
              <a:rPr lang="fr-FR" sz="1600" dirty="0">
                <a:latin typeface="Arial"/>
                <a:cs typeface="Arial"/>
              </a:rPr>
              <a:t>pour les DGS implantés dans des établissements de « petite taille » (universités du « groupe 3 », écoles </a:t>
            </a:r>
            <a:r>
              <a:rPr lang="fr-FR" sz="1600" dirty="0" smtClean="0">
                <a:latin typeface="Arial"/>
                <a:cs typeface="Arial"/>
              </a:rPr>
              <a:t>d’ingénieurs notamment)</a:t>
            </a:r>
          </a:p>
          <a:p>
            <a:pPr marL="285750" lvl="0" indent="-285750" algn="just">
              <a:buFont typeface="Wingdings" charset="0"/>
              <a:buChar char="î"/>
            </a:pPr>
            <a:endParaRPr lang="fr-FR" sz="1600" dirty="0" smtClean="0">
              <a:latin typeface="Arial"/>
              <a:cs typeface="Arial"/>
            </a:endParaRPr>
          </a:p>
          <a:p>
            <a:pPr lvl="1" algn="just"/>
            <a:r>
              <a:rPr lang="fr-FR" sz="1600" dirty="0" smtClean="0">
                <a:solidFill>
                  <a:srgbClr val="FF0000"/>
                </a:solidFill>
                <a:latin typeface="Arial"/>
                <a:cs typeface="Arial"/>
              </a:rPr>
              <a:t>&gt; rôle </a:t>
            </a:r>
            <a:r>
              <a:rPr lang="fr-FR" sz="1600" dirty="0">
                <a:solidFill>
                  <a:srgbClr val="FF0000"/>
                </a:solidFill>
                <a:latin typeface="Arial"/>
                <a:cs typeface="Arial"/>
              </a:rPr>
              <a:t>d’expertise et management opérationnel forts </a:t>
            </a:r>
            <a:r>
              <a:rPr lang="fr-FR" sz="1600" dirty="0" smtClean="0">
                <a:solidFill>
                  <a:srgbClr val="FF0000"/>
                </a:solidFill>
                <a:latin typeface="Arial"/>
                <a:cs typeface="Arial"/>
              </a:rPr>
              <a:t>du DGS en </a:t>
            </a:r>
            <a:r>
              <a:rPr lang="fr-FR" sz="1600" dirty="0">
                <a:solidFill>
                  <a:srgbClr val="FF0000"/>
                </a:solidFill>
                <a:latin typeface="Arial"/>
                <a:cs typeface="Arial"/>
              </a:rPr>
              <a:t>l’absence d’adjoints, de cadres supérieurs </a:t>
            </a:r>
            <a:r>
              <a:rPr lang="fr-FR" sz="1600" dirty="0" smtClean="0">
                <a:solidFill>
                  <a:srgbClr val="FF0000"/>
                </a:solidFill>
                <a:latin typeface="Arial"/>
                <a:cs typeface="Arial"/>
              </a:rPr>
              <a:t>administratifs</a:t>
            </a:r>
            <a:endParaRPr lang="fr-FR" sz="1600" dirty="0">
              <a:solidFill>
                <a:srgbClr val="FF0000"/>
              </a:solidFill>
              <a:latin typeface="Arial"/>
              <a:cs typeface="Arial"/>
            </a:endParaRPr>
          </a:p>
          <a:p>
            <a:pPr lvl="0" algn="just"/>
            <a:endParaRPr lang="fr-FR" sz="1600" dirty="0">
              <a:latin typeface="Arial"/>
              <a:cs typeface="Arial"/>
            </a:endParaRPr>
          </a:p>
          <a:p>
            <a:pPr marL="285750" lvl="0" indent="-285750" algn="just">
              <a:buFont typeface="Wingdings" charset="0"/>
              <a:buChar char="î"/>
            </a:pPr>
            <a:r>
              <a:rPr lang="fr-FR" sz="1600" dirty="0" smtClean="0">
                <a:latin typeface="Arial"/>
                <a:cs typeface="Arial"/>
              </a:rPr>
              <a:t>des </a:t>
            </a:r>
            <a:r>
              <a:rPr lang="fr-FR" sz="1600" b="1" dirty="0">
                <a:latin typeface="Arial"/>
                <a:cs typeface="Arial"/>
              </a:rPr>
              <a:t>fonctions plus stratégiques et de pilotage global</a:t>
            </a:r>
            <a:r>
              <a:rPr lang="fr-FR" sz="1600" dirty="0">
                <a:latin typeface="Arial"/>
                <a:cs typeface="Arial"/>
              </a:rPr>
              <a:t> pour les DGS exerçant dans des établissements de « grande taille », tels la plupart des universités ou grands établissements des « groupes 1 et 2 » </a:t>
            </a:r>
            <a:endParaRPr lang="fr-FR" sz="1600" dirty="0" smtClean="0">
              <a:latin typeface="Arial"/>
              <a:cs typeface="Arial"/>
            </a:endParaRPr>
          </a:p>
          <a:p>
            <a:pPr marL="285750" lvl="0" indent="-285750" algn="just">
              <a:buFont typeface="Wingdings" charset="0"/>
              <a:buChar char="î"/>
            </a:pPr>
            <a:endParaRPr lang="fr-FR" sz="1600" dirty="0" smtClean="0">
              <a:latin typeface="Arial"/>
              <a:cs typeface="Arial"/>
            </a:endParaRPr>
          </a:p>
          <a:p>
            <a:pPr lvl="1" algn="just"/>
            <a:r>
              <a:rPr lang="fr-FR" sz="1600" dirty="0" smtClean="0">
                <a:solidFill>
                  <a:srgbClr val="FF0000"/>
                </a:solidFill>
                <a:latin typeface="Arial"/>
                <a:cs typeface="Arial"/>
              </a:rPr>
              <a:t>&gt; présence </a:t>
            </a:r>
            <a:r>
              <a:rPr lang="fr-FR" sz="1600" dirty="0">
                <a:solidFill>
                  <a:srgbClr val="FF0000"/>
                </a:solidFill>
                <a:latin typeface="Arial"/>
                <a:cs typeface="Arial"/>
              </a:rPr>
              <a:t>d’adjoints en nombre, attractivité des postes vis à vis de l’encadrement supérieur grâce à un usage ambitieux des marges de manœuvre issues de la </a:t>
            </a:r>
            <a:r>
              <a:rPr lang="fr-FR" sz="1600" dirty="0" smtClean="0">
                <a:solidFill>
                  <a:srgbClr val="FF0000"/>
                </a:solidFill>
                <a:latin typeface="Arial"/>
                <a:cs typeface="Arial"/>
              </a:rPr>
              <a:t>MS, …</a:t>
            </a:r>
            <a:endParaRPr lang="fr-FR" sz="1600" dirty="0">
              <a:solidFill>
                <a:srgbClr val="FF0000"/>
              </a:solidFill>
              <a:latin typeface="Arial"/>
              <a:cs typeface="Arial"/>
            </a:endParaRPr>
          </a:p>
        </p:txBody>
      </p:sp>
    </p:spTree>
    <p:extLst>
      <p:ext uri="{BB962C8B-B14F-4D97-AF65-F5344CB8AC3E}">
        <p14:creationId xmlns:p14="http://schemas.microsoft.com/office/powerpoint/2010/main" val="389449632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25"/>
          <p:cNvGrpSpPr/>
          <p:nvPr/>
        </p:nvGrpSpPr>
        <p:grpSpPr>
          <a:xfrm>
            <a:off x="251520" y="332656"/>
            <a:ext cx="8136904" cy="720080"/>
            <a:chOff x="1187624" y="2924944"/>
            <a:chExt cx="7200800" cy="720080"/>
          </a:xfrm>
        </p:grpSpPr>
        <p:sp>
          <p:nvSpPr>
            <p:cNvPr id="11" name="Ellipse 10"/>
            <p:cNvSpPr/>
            <p:nvPr/>
          </p:nvSpPr>
          <p:spPr>
            <a:xfrm>
              <a:off x="1187624" y="2924944"/>
              <a:ext cx="864096" cy="648072"/>
            </a:xfrm>
            <a:prstGeom prst="ellipse">
              <a:avLst/>
            </a:prstGeom>
            <a:solidFill>
              <a:schemeClr val="bg2">
                <a:lumMod val="50000"/>
              </a:schemeClr>
            </a:solidFill>
            <a:ln w="3810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2</a:t>
              </a:r>
              <a:endParaRPr lang="fr-FR" b="1" dirty="0"/>
            </a:p>
          </p:txBody>
        </p:sp>
        <p:sp>
          <p:nvSpPr>
            <p:cNvPr id="12" name="Organigramme : Document 22"/>
            <p:cNvSpPr/>
            <p:nvPr/>
          </p:nvSpPr>
          <p:spPr>
            <a:xfrm>
              <a:off x="1979712" y="2924944"/>
              <a:ext cx="6408712" cy="720080"/>
            </a:xfrm>
            <a:prstGeom prst="flowChartDocument">
              <a:avLst/>
            </a:prstGeom>
            <a:solidFill>
              <a:schemeClr val="bg2">
                <a:lumMod val="50000"/>
              </a:schemeClr>
            </a:solidFill>
            <a:ln w="3810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t>Un métier aux réalités d’exercice très disparates</a:t>
              </a:r>
              <a:endParaRPr lang="fr-FR" b="1" dirty="0"/>
            </a:p>
          </p:txBody>
        </p:sp>
      </p:grpSp>
      <p:sp>
        <p:nvSpPr>
          <p:cNvPr id="3" name="Rectangle 2"/>
          <p:cNvSpPr/>
          <p:nvPr/>
        </p:nvSpPr>
        <p:spPr>
          <a:xfrm>
            <a:off x="251520" y="1312306"/>
            <a:ext cx="8640960" cy="4462760"/>
          </a:xfrm>
          <a:prstGeom prst="rect">
            <a:avLst/>
          </a:prstGeom>
        </p:spPr>
        <p:txBody>
          <a:bodyPr wrap="square">
            <a:spAutoFit/>
          </a:bodyPr>
          <a:lstStyle/>
          <a:p>
            <a:pPr algn="just"/>
            <a:r>
              <a:rPr lang="fr-FR" sz="2000" b="1" dirty="0">
                <a:latin typeface="Arial"/>
                <a:cs typeface="Arial"/>
              </a:rPr>
              <a:t>2-2 Un métier très fortement dépendant des </a:t>
            </a:r>
            <a:r>
              <a:rPr lang="fr-FR" sz="2000" b="1" u="sng" dirty="0" smtClean="0">
                <a:latin typeface="Arial"/>
                <a:cs typeface="Arial"/>
              </a:rPr>
              <a:t>« caractéristiques </a:t>
            </a:r>
            <a:r>
              <a:rPr lang="fr-FR" sz="2000" b="1" u="sng" dirty="0">
                <a:latin typeface="Arial"/>
                <a:cs typeface="Arial"/>
              </a:rPr>
              <a:t>sociologiques de </a:t>
            </a:r>
            <a:r>
              <a:rPr lang="fr-FR" sz="2000" b="1" u="sng" dirty="0" smtClean="0">
                <a:latin typeface="Arial"/>
                <a:cs typeface="Arial"/>
              </a:rPr>
              <a:t>fonctionnement » </a:t>
            </a:r>
            <a:r>
              <a:rPr lang="fr-FR" sz="2000" b="1" dirty="0">
                <a:latin typeface="Arial"/>
                <a:cs typeface="Arial"/>
              </a:rPr>
              <a:t>de l’établissement</a:t>
            </a:r>
            <a:endParaRPr lang="fr-FR" sz="2000" dirty="0">
              <a:latin typeface="Arial"/>
              <a:cs typeface="Arial"/>
            </a:endParaRPr>
          </a:p>
          <a:p>
            <a:pPr algn="just"/>
            <a:endParaRPr lang="fr-FR" sz="2000" b="1" dirty="0">
              <a:latin typeface="Arial"/>
              <a:cs typeface="Arial"/>
            </a:endParaRPr>
          </a:p>
          <a:p>
            <a:pPr marL="285750" indent="-285750" algn="just">
              <a:buFont typeface="Wingdings" charset="0"/>
              <a:buChar char="î"/>
            </a:pPr>
            <a:r>
              <a:rPr lang="fr-FR" sz="1600" b="1" dirty="0" smtClean="0">
                <a:latin typeface="Arial"/>
                <a:cs typeface="Arial"/>
              </a:rPr>
              <a:t>le </a:t>
            </a:r>
            <a:r>
              <a:rPr lang="fr-FR" sz="1600" b="1" dirty="0">
                <a:latin typeface="Arial"/>
                <a:cs typeface="Arial"/>
              </a:rPr>
              <a:t>modèle « centralisé » </a:t>
            </a:r>
            <a:r>
              <a:rPr lang="fr-FR" sz="1600" dirty="0" smtClean="0">
                <a:latin typeface="Arial"/>
                <a:cs typeface="Arial"/>
              </a:rPr>
              <a:t>: globalisation </a:t>
            </a:r>
            <a:r>
              <a:rPr lang="fr-FR" sz="1600" dirty="0">
                <a:latin typeface="Arial"/>
                <a:cs typeface="Arial"/>
              </a:rPr>
              <a:t>du pilotage à l’échelle de l’établissement et forte structuration des services centraux, au détriment des composantes peu impliquées dans la vie de </a:t>
            </a:r>
            <a:r>
              <a:rPr lang="fr-FR" sz="1600" dirty="0" smtClean="0">
                <a:latin typeface="Arial"/>
                <a:cs typeface="Arial"/>
              </a:rPr>
              <a:t>l’établissement</a:t>
            </a:r>
            <a:r>
              <a:rPr lang="fr-FR" sz="1600" dirty="0">
                <a:latin typeface="Arial"/>
                <a:cs typeface="Arial"/>
              </a:rPr>
              <a:t> </a:t>
            </a:r>
            <a:r>
              <a:rPr lang="fr-FR" sz="1600" i="1" dirty="0" smtClean="0"/>
              <a:t> </a:t>
            </a:r>
            <a:r>
              <a:rPr lang="fr-FR" sz="1600" i="1" dirty="0" smtClean="0">
                <a:solidFill>
                  <a:srgbClr val="FF0000"/>
                </a:solidFill>
              </a:rPr>
              <a:t>&gt; </a:t>
            </a:r>
            <a:r>
              <a:rPr lang="fr-FR" sz="1600" i="1" dirty="0" smtClean="0">
                <a:solidFill>
                  <a:srgbClr val="FF0000"/>
                </a:solidFill>
                <a:latin typeface="Arial"/>
                <a:cs typeface="Arial"/>
              </a:rPr>
              <a:t>Un espace </a:t>
            </a:r>
            <a:r>
              <a:rPr lang="fr-FR" sz="1600" i="1" dirty="0">
                <a:solidFill>
                  <a:srgbClr val="FF0000"/>
                </a:solidFill>
                <a:latin typeface="Arial"/>
                <a:cs typeface="Arial"/>
              </a:rPr>
              <a:t>de responsabilité </a:t>
            </a:r>
            <a:r>
              <a:rPr lang="fr-FR" sz="1600" b="1" i="1" dirty="0">
                <a:solidFill>
                  <a:srgbClr val="FF0000"/>
                </a:solidFill>
                <a:latin typeface="Arial"/>
                <a:cs typeface="Arial"/>
              </a:rPr>
              <a:t>étendu</a:t>
            </a:r>
            <a:r>
              <a:rPr lang="fr-FR" sz="1600" i="1" dirty="0">
                <a:solidFill>
                  <a:srgbClr val="FF0000"/>
                </a:solidFill>
                <a:latin typeface="Arial"/>
                <a:cs typeface="Arial"/>
              </a:rPr>
              <a:t> </a:t>
            </a:r>
            <a:r>
              <a:rPr lang="fr-FR" sz="1600" i="1" dirty="0" smtClean="0">
                <a:solidFill>
                  <a:srgbClr val="FF0000"/>
                </a:solidFill>
                <a:latin typeface="Arial"/>
                <a:cs typeface="Arial"/>
              </a:rPr>
              <a:t>pour le DGS</a:t>
            </a:r>
            <a:endParaRPr lang="fr-FR" sz="1600" dirty="0">
              <a:solidFill>
                <a:srgbClr val="FF0000"/>
              </a:solidFill>
              <a:latin typeface="Arial"/>
              <a:cs typeface="Arial"/>
            </a:endParaRPr>
          </a:p>
          <a:p>
            <a:pPr lvl="0" algn="just"/>
            <a:endParaRPr lang="fr-FR" sz="1600" dirty="0">
              <a:solidFill>
                <a:srgbClr val="948A54"/>
              </a:solidFill>
              <a:latin typeface="Arial"/>
              <a:cs typeface="Arial"/>
            </a:endParaRPr>
          </a:p>
          <a:p>
            <a:pPr marL="285750" lvl="0" indent="-285750" algn="just">
              <a:buFont typeface="Wingdings" charset="0"/>
              <a:buChar char="î"/>
            </a:pPr>
            <a:r>
              <a:rPr lang="fr-FR" sz="1600" b="1" dirty="0" smtClean="0">
                <a:latin typeface="Arial"/>
                <a:cs typeface="Arial"/>
              </a:rPr>
              <a:t>le </a:t>
            </a:r>
            <a:r>
              <a:rPr lang="fr-FR" sz="1600" b="1" dirty="0">
                <a:latin typeface="Arial"/>
                <a:cs typeface="Arial"/>
              </a:rPr>
              <a:t>modèle « facultaire »</a:t>
            </a:r>
            <a:r>
              <a:rPr lang="fr-FR" sz="1600" dirty="0">
                <a:latin typeface="Arial"/>
                <a:cs typeface="Arial"/>
              </a:rPr>
              <a:t> </a:t>
            </a:r>
            <a:r>
              <a:rPr lang="fr-FR" sz="1600" dirty="0" smtClean="0">
                <a:latin typeface="Arial"/>
                <a:cs typeface="Arial"/>
              </a:rPr>
              <a:t>: le </a:t>
            </a:r>
            <a:r>
              <a:rPr lang="fr-FR" sz="1600" dirty="0">
                <a:latin typeface="Arial"/>
                <a:cs typeface="Arial"/>
              </a:rPr>
              <a:t>pilotage de l’établissement est soumis à des forces centrifuges </a:t>
            </a:r>
            <a:r>
              <a:rPr lang="fr-FR" sz="1600" dirty="0" smtClean="0">
                <a:latin typeface="Arial"/>
                <a:cs typeface="Arial"/>
              </a:rPr>
              <a:t>puissantes engendrées </a:t>
            </a:r>
            <a:r>
              <a:rPr lang="fr-FR" sz="1600" dirty="0">
                <a:latin typeface="Arial"/>
                <a:cs typeface="Arial"/>
              </a:rPr>
              <a:t>par le poids politique prééminent des directeurs de composantes/</a:t>
            </a:r>
            <a:r>
              <a:rPr lang="fr-FR" sz="1600" dirty="0" smtClean="0">
                <a:latin typeface="Arial"/>
                <a:cs typeface="Arial"/>
              </a:rPr>
              <a:t>doyens </a:t>
            </a:r>
            <a:r>
              <a:rPr lang="fr-FR" sz="1600" dirty="0" smtClean="0">
                <a:solidFill>
                  <a:srgbClr val="FF0000"/>
                </a:solidFill>
                <a:latin typeface="Arial"/>
                <a:cs typeface="Arial"/>
              </a:rPr>
              <a:t>&gt; </a:t>
            </a:r>
            <a:r>
              <a:rPr lang="fr-FR" sz="1600" i="1" dirty="0">
                <a:solidFill>
                  <a:srgbClr val="FF0000"/>
                </a:solidFill>
                <a:latin typeface="Arial"/>
                <a:cs typeface="Arial"/>
              </a:rPr>
              <a:t>Pour le DGS, </a:t>
            </a:r>
            <a:r>
              <a:rPr lang="fr-FR" sz="1600" i="1" dirty="0" smtClean="0">
                <a:solidFill>
                  <a:srgbClr val="FF0000"/>
                </a:solidFill>
                <a:latin typeface="Arial"/>
                <a:cs typeface="Arial"/>
              </a:rPr>
              <a:t>espace </a:t>
            </a:r>
            <a:r>
              <a:rPr lang="fr-FR" sz="1600" i="1" dirty="0">
                <a:solidFill>
                  <a:srgbClr val="FF0000"/>
                </a:solidFill>
                <a:latin typeface="Arial"/>
                <a:cs typeface="Arial"/>
              </a:rPr>
              <a:t>de responsabilité </a:t>
            </a:r>
            <a:r>
              <a:rPr lang="fr-FR" sz="1600" b="1" i="1" dirty="0">
                <a:solidFill>
                  <a:srgbClr val="FF0000"/>
                </a:solidFill>
                <a:latin typeface="Arial"/>
                <a:cs typeface="Arial"/>
              </a:rPr>
              <a:t>limité</a:t>
            </a:r>
            <a:r>
              <a:rPr lang="fr-FR" sz="1600" i="1" dirty="0">
                <a:solidFill>
                  <a:srgbClr val="FF0000"/>
                </a:solidFill>
                <a:latin typeface="Arial"/>
                <a:cs typeface="Arial"/>
              </a:rPr>
              <a:t> (pas ou peu de responsabilités) et de </a:t>
            </a:r>
            <a:r>
              <a:rPr lang="fr-FR" sz="1600" b="1" i="1" dirty="0">
                <a:solidFill>
                  <a:srgbClr val="FF0000"/>
                </a:solidFill>
                <a:latin typeface="Arial"/>
                <a:cs typeface="Arial"/>
              </a:rPr>
              <a:t>tension</a:t>
            </a:r>
            <a:r>
              <a:rPr lang="fr-FR" sz="1600" i="1" dirty="0">
                <a:solidFill>
                  <a:srgbClr val="FF0000"/>
                </a:solidFill>
                <a:latin typeface="Arial"/>
                <a:cs typeface="Arial"/>
              </a:rPr>
              <a:t> (entre services centraux et responsables administratifs de composantes, en miroir des relations au sein de l’exécutif (</a:t>
            </a:r>
            <a:r>
              <a:rPr lang="fr-FR" sz="1600" i="1" dirty="0" smtClean="0">
                <a:solidFill>
                  <a:srgbClr val="FF0000"/>
                </a:solidFill>
                <a:latin typeface="Arial"/>
                <a:cs typeface="Arial"/>
              </a:rPr>
              <a:t>président/</a:t>
            </a:r>
            <a:r>
              <a:rPr lang="fr-FR" sz="1600" i="1" dirty="0">
                <a:solidFill>
                  <a:srgbClr val="FF0000"/>
                </a:solidFill>
                <a:latin typeface="Arial"/>
                <a:cs typeface="Arial"/>
              </a:rPr>
              <a:t>doyens</a:t>
            </a:r>
            <a:r>
              <a:rPr lang="fr-FR" sz="1600" i="1" dirty="0" smtClean="0">
                <a:solidFill>
                  <a:srgbClr val="FF0000"/>
                </a:solidFill>
                <a:latin typeface="Arial"/>
                <a:cs typeface="Arial"/>
              </a:rPr>
              <a:t>))</a:t>
            </a:r>
          </a:p>
          <a:p>
            <a:pPr marL="285750" lvl="0" indent="-285750" algn="just">
              <a:buFont typeface="Wingdings" charset="0"/>
              <a:buChar char="î"/>
            </a:pPr>
            <a:endParaRPr lang="fr-FR" sz="1600" b="1" i="1" dirty="0">
              <a:latin typeface="Arial"/>
              <a:cs typeface="Arial"/>
            </a:endParaRPr>
          </a:p>
          <a:p>
            <a:pPr marL="285750" lvl="0" indent="-285750" algn="just">
              <a:buFont typeface="Wingdings" charset="0"/>
              <a:buChar char="î"/>
            </a:pPr>
            <a:r>
              <a:rPr lang="fr-FR" sz="1600" b="1" dirty="0" smtClean="0">
                <a:latin typeface="Arial"/>
                <a:cs typeface="Arial"/>
              </a:rPr>
              <a:t>le </a:t>
            </a:r>
            <a:r>
              <a:rPr lang="fr-FR" sz="1600" b="1" dirty="0">
                <a:latin typeface="Arial"/>
                <a:cs typeface="Arial"/>
              </a:rPr>
              <a:t>modèle « mixte »</a:t>
            </a:r>
            <a:r>
              <a:rPr lang="fr-FR" sz="1600" dirty="0">
                <a:latin typeface="Arial"/>
                <a:cs typeface="Arial"/>
              </a:rPr>
              <a:t> </a:t>
            </a:r>
            <a:r>
              <a:rPr lang="fr-FR" sz="1600" dirty="0" smtClean="0">
                <a:latin typeface="Arial"/>
                <a:cs typeface="Arial"/>
              </a:rPr>
              <a:t>: maintien </a:t>
            </a:r>
            <a:r>
              <a:rPr lang="fr-FR" sz="1600" dirty="0">
                <a:latin typeface="Arial"/>
                <a:cs typeface="Arial"/>
              </a:rPr>
              <a:t>d’un véritable pilotage global de l’établissement et d’une gestion centralisée des ressources et des marges de manœuvre associées mais en forte concertation avec les unités </a:t>
            </a:r>
            <a:r>
              <a:rPr lang="fr-FR" sz="1600" dirty="0" smtClean="0">
                <a:latin typeface="Arial"/>
                <a:cs typeface="Arial"/>
              </a:rPr>
              <a:t>opérationnelles</a:t>
            </a:r>
            <a:r>
              <a:rPr lang="fr-FR" sz="1600" dirty="0">
                <a:latin typeface="Arial"/>
                <a:cs typeface="Arial"/>
              </a:rPr>
              <a:t> </a:t>
            </a:r>
            <a:r>
              <a:rPr lang="fr-FR" sz="1600" dirty="0" smtClean="0">
                <a:solidFill>
                  <a:srgbClr val="FF0000"/>
                </a:solidFill>
                <a:latin typeface="Arial"/>
                <a:cs typeface="Arial"/>
              </a:rPr>
              <a:t>&gt; </a:t>
            </a:r>
            <a:r>
              <a:rPr lang="fr-FR" sz="1600" i="1" dirty="0" smtClean="0">
                <a:solidFill>
                  <a:srgbClr val="FF0000"/>
                </a:solidFill>
                <a:latin typeface="Arial"/>
                <a:cs typeface="Arial"/>
              </a:rPr>
              <a:t>Pour </a:t>
            </a:r>
            <a:r>
              <a:rPr lang="fr-FR" sz="1600" i="1" dirty="0">
                <a:solidFill>
                  <a:srgbClr val="FF0000"/>
                </a:solidFill>
                <a:latin typeface="Arial"/>
                <a:cs typeface="Arial"/>
              </a:rPr>
              <a:t>le DGS, cet environnement ouvre un espace de responsabilité </a:t>
            </a:r>
            <a:r>
              <a:rPr lang="fr-FR" sz="1600" b="1" i="1" dirty="0">
                <a:solidFill>
                  <a:srgbClr val="FF0000"/>
                </a:solidFill>
                <a:latin typeface="Arial"/>
                <a:cs typeface="Arial"/>
              </a:rPr>
              <a:t>très vaste mais exigeant </a:t>
            </a:r>
            <a:endParaRPr lang="fr-FR" sz="1600" b="1" dirty="0">
              <a:solidFill>
                <a:srgbClr val="FF0000"/>
              </a:solidFill>
              <a:latin typeface="Arial"/>
              <a:cs typeface="Arial"/>
            </a:endParaRPr>
          </a:p>
        </p:txBody>
      </p:sp>
    </p:spTree>
    <p:extLst>
      <p:ext uri="{BB962C8B-B14F-4D97-AF65-F5344CB8AC3E}">
        <p14:creationId xmlns:p14="http://schemas.microsoft.com/office/powerpoint/2010/main" val="31880672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25"/>
          <p:cNvGrpSpPr/>
          <p:nvPr/>
        </p:nvGrpSpPr>
        <p:grpSpPr>
          <a:xfrm>
            <a:off x="251520" y="332656"/>
            <a:ext cx="8136904" cy="720080"/>
            <a:chOff x="1187624" y="2924944"/>
            <a:chExt cx="7200800" cy="720080"/>
          </a:xfrm>
        </p:grpSpPr>
        <p:sp>
          <p:nvSpPr>
            <p:cNvPr id="11" name="Ellipse 10"/>
            <p:cNvSpPr/>
            <p:nvPr/>
          </p:nvSpPr>
          <p:spPr>
            <a:xfrm>
              <a:off x="1187624" y="2924944"/>
              <a:ext cx="864096" cy="648072"/>
            </a:xfrm>
            <a:prstGeom prst="ellipse">
              <a:avLst/>
            </a:prstGeom>
            <a:solidFill>
              <a:schemeClr val="bg2">
                <a:lumMod val="50000"/>
              </a:schemeClr>
            </a:solidFill>
            <a:ln w="3810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2</a:t>
              </a:r>
              <a:endParaRPr lang="fr-FR" b="1" dirty="0"/>
            </a:p>
          </p:txBody>
        </p:sp>
        <p:sp>
          <p:nvSpPr>
            <p:cNvPr id="12" name="Organigramme : Document 22"/>
            <p:cNvSpPr/>
            <p:nvPr/>
          </p:nvSpPr>
          <p:spPr>
            <a:xfrm>
              <a:off x="1979712" y="2924944"/>
              <a:ext cx="6408712" cy="720080"/>
            </a:xfrm>
            <a:prstGeom prst="flowChartDocument">
              <a:avLst/>
            </a:prstGeom>
            <a:solidFill>
              <a:schemeClr val="bg2">
                <a:lumMod val="50000"/>
              </a:schemeClr>
            </a:solidFill>
            <a:ln w="3810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t>Un métier aux réalités d’exercice très disparates</a:t>
              </a:r>
              <a:endParaRPr lang="fr-FR" b="1" dirty="0"/>
            </a:p>
          </p:txBody>
        </p:sp>
      </p:grpSp>
      <p:sp>
        <p:nvSpPr>
          <p:cNvPr id="3" name="Rectangle 2"/>
          <p:cNvSpPr/>
          <p:nvPr/>
        </p:nvSpPr>
        <p:spPr>
          <a:xfrm>
            <a:off x="251520" y="1312306"/>
            <a:ext cx="8640960" cy="4708982"/>
          </a:xfrm>
          <a:prstGeom prst="rect">
            <a:avLst/>
          </a:prstGeom>
        </p:spPr>
        <p:txBody>
          <a:bodyPr wrap="square">
            <a:spAutoFit/>
          </a:bodyPr>
          <a:lstStyle/>
          <a:p>
            <a:pPr algn="just"/>
            <a:r>
              <a:rPr lang="fr-FR" sz="2000" b="1" dirty="0">
                <a:latin typeface="Arial"/>
                <a:cs typeface="Arial"/>
              </a:rPr>
              <a:t>2-3 Un métier très fortement dépendant du </a:t>
            </a:r>
            <a:r>
              <a:rPr lang="fr-FR" sz="2000" b="1" u="sng" dirty="0" smtClean="0">
                <a:latin typeface="Arial"/>
                <a:cs typeface="Arial"/>
              </a:rPr>
              <a:t>« positionnement institutionnel »</a:t>
            </a:r>
            <a:r>
              <a:rPr lang="fr-FR" sz="2000" b="1" dirty="0" smtClean="0">
                <a:latin typeface="Arial"/>
                <a:cs typeface="Arial"/>
              </a:rPr>
              <a:t> </a:t>
            </a:r>
            <a:r>
              <a:rPr lang="fr-FR" sz="2000" b="1" dirty="0">
                <a:latin typeface="Arial"/>
                <a:cs typeface="Arial"/>
              </a:rPr>
              <a:t>du DGS dans l’équipe de direction </a:t>
            </a:r>
            <a:endParaRPr lang="fr-FR" sz="2000" b="1" dirty="0" smtClean="0">
              <a:latin typeface="Arial"/>
              <a:cs typeface="Arial"/>
            </a:endParaRPr>
          </a:p>
          <a:p>
            <a:pPr algn="just"/>
            <a:endParaRPr lang="fr-FR" sz="2000" dirty="0">
              <a:latin typeface="Arial"/>
              <a:cs typeface="Arial"/>
            </a:endParaRPr>
          </a:p>
          <a:p>
            <a:pPr algn="just"/>
            <a:r>
              <a:rPr lang="fr-FR" sz="1600" b="1" dirty="0" smtClean="0">
                <a:latin typeface="Arial"/>
                <a:cs typeface="Arial"/>
              </a:rPr>
              <a:t>En l’absence de précisions statutaires, le positionnement est souvent conditionné par :</a:t>
            </a:r>
          </a:p>
          <a:p>
            <a:pPr lvl="0" algn="just"/>
            <a:endParaRPr lang="fr-FR" sz="1600" dirty="0" smtClean="0">
              <a:latin typeface="Arial"/>
              <a:cs typeface="Arial"/>
            </a:endParaRPr>
          </a:p>
          <a:p>
            <a:pPr lvl="0" algn="just"/>
            <a:endParaRPr lang="fr-FR" sz="1600" dirty="0">
              <a:latin typeface="Arial"/>
              <a:cs typeface="Arial"/>
            </a:endParaRPr>
          </a:p>
          <a:p>
            <a:pPr marL="285750" indent="-285750" algn="just">
              <a:buFont typeface="Wingdings" charset="0"/>
              <a:buChar char="î"/>
            </a:pPr>
            <a:r>
              <a:rPr lang="fr-FR" sz="1600" dirty="0" smtClean="0">
                <a:latin typeface="Arial"/>
                <a:cs typeface="Arial"/>
              </a:rPr>
              <a:t>La</a:t>
            </a:r>
            <a:r>
              <a:rPr lang="fr-FR" sz="1600" b="1" dirty="0" smtClean="0">
                <a:latin typeface="Arial"/>
                <a:cs typeface="Arial"/>
              </a:rPr>
              <a:t> </a:t>
            </a:r>
            <a:r>
              <a:rPr lang="fr-FR" sz="1600" b="1" dirty="0">
                <a:latin typeface="Arial"/>
                <a:cs typeface="Arial"/>
              </a:rPr>
              <a:t>« place »</a:t>
            </a:r>
            <a:r>
              <a:rPr lang="fr-FR" sz="1600" dirty="0">
                <a:latin typeface="Arial"/>
                <a:cs typeface="Arial"/>
              </a:rPr>
              <a:t> réservée </a:t>
            </a:r>
            <a:r>
              <a:rPr lang="fr-FR" sz="1600" dirty="0" smtClean="0">
                <a:latin typeface="Arial"/>
                <a:cs typeface="Arial"/>
              </a:rPr>
              <a:t>au DGS par </a:t>
            </a:r>
            <a:r>
              <a:rPr lang="fr-FR" sz="1600" dirty="0">
                <a:latin typeface="Arial"/>
                <a:cs typeface="Arial"/>
              </a:rPr>
              <a:t>le président et ses VP </a:t>
            </a:r>
            <a:r>
              <a:rPr lang="fr-FR" sz="1600" dirty="0" smtClean="0">
                <a:latin typeface="Arial"/>
                <a:cs typeface="Arial"/>
              </a:rPr>
              <a:t>(</a:t>
            </a:r>
            <a:r>
              <a:rPr lang="fr-FR" sz="1600" dirty="0">
                <a:latin typeface="Arial"/>
                <a:cs typeface="Arial"/>
              </a:rPr>
              <a:t>membre ou non de l’équipe de direction, participation ou non aux réflexions liées à la </a:t>
            </a:r>
            <a:r>
              <a:rPr lang="fr-FR" sz="1600" dirty="0" smtClean="0">
                <a:latin typeface="Arial"/>
                <a:cs typeface="Arial"/>
              </a:rPr>
              <a:t>stratégie de </a:t>
            </a:r>
            <a:r>
              <a:rPr lang="fr-FR" sz="1600" dirty="0">
                <a:latin typeface="Arial"/>
                <a:cs typeface="Arial"/>
              </a:rPr>
              <a:t>l’établissement</a:t>
            </a:r>
            <a:r>
              <a:rPr lang="fr-FR" sz="1600" dirty="0" smtClean="0">
                <a:latin typeface="Arial"/>
                <a:cs typeface="Arial"/>
              </a:rPr>
              <a:t>, délégations de signatures,… ) </a:t>
            </a:r>
            <a:r>
              <a:rPr lang="fr-FR" sz="1600" i="1" dirty="0" smtClean="0">
                <a:solidFill>
                  <a:srgbClr val="FF0000"/>
                </a:solidFill>
                <a:latin typeface="Arial"/>
                <a:cs typeface="Arial"/>
              </a:rPr>
              <a:t>&gt; Pour le DGS : </a:t>
            </a:r>
            <a:r>
              <a:rPr lang="fr-FR" sz="1600" i="1" dirty="0">
                <a:solidFill>
                  <a:srgbClr val="FF0000"/>
                </a:solidFill>
                <a:latin typeface="Arial"/>
                <a:cs typeface="Arial"/>
              </a:rPr>
              <a:t>risques d’instabilité professionnelle si proximité trop forte vis à vis </a:t>
            </a:r>
            <a:r>
              <a:rPr lang="fr-FR" sz="1600" i="1" dirty="0" smtClean="0">
                <a:solidFill>
                  <a:srgbClr val="FF0000"/>
                </a:solidFill>
                <a:latin typeface="Arial"/>
                <a:cs typeface="Arial"/>
              </a:rPr>
              <a:t>de l’équipe présidentielle </a:t>
            </a:r>
            <a:r>
              <a:rPr lang="fr-FR" sz="1600" i="1" dirty="0">
                <a:solidFill>
                  <a:srgbClr val="FF0000"/>
                </a:solidFill>
                <a:latin typeface="Arial"/>
                <a:cs typeface="Arial"/>
              </a:rPr>
              <a:t>ou marginalisation de la fonction si il est positionné en dehors de l’équipe de direction (devient un cadre comme autre). </a:t>
            </a:r>
            <a:endParaRPr lang="fr-FR" sz="1600" i="1" dirty="0" smtClean="0">
              <a:solidFill>
                <a:srgbClr val="FF0000"/>
              </a:solidFill>
              <a:latin typeface="Arial"/>
              <a:cs typeface="Arial"/>
            </a:endParaRPr>
          </a:p>
          <a:p>
            <a:pPr algn="just"/>
            <a:endParaRPr lang="fr-FR" sz="1600" dirty="0" smtClean="0"/>
          </a:p>
          <a:p>
            <a:pPr algn="just"/>
            <a:endParaRPr lang="fr-FR" sz="1600" dirty="0"/>
          </a:p>
          <a:p>
            <a:pPr marL="285750" lvl="0" indent="-285750" algn="just">
              <a:buFont typeface="Wingdings" charset="0"/>
              <a:buChar char="î"/>
            </a:pPr>
            <a:r>
              <a:rPr lang="fr-FR" sz="1600" dirty="0">
                <a:latin typeface="Arial"/>
                <a:cs typeface="Arial"/>
              </a:rPr>
              <a:t>L’exercice ou non de </a:t>
            </a:r>
            <a:r>
              <a:rPr lang="fr-FR" sz="1600" b="1" dirty="0">
                <a:latin typeface="Arial"/>
                <a:cs typeface="Arial"/>
              </a:rPr>
              <a:t>responsabilités administratives</a:t>
            </a:r>
            <a:r>
              <a:rPr lang="fr-FR" sz="1600" dirty="0">
                <a:latin typeface="Arial"/>
                <a:cs typeface="Arial"/>
              </a:rPr>
              <a:t> (formelles ou informelles) parfois confiées à certains élus (VP délégués, Chargés de mission) couvrant le périmètre des principales fonctions support stratégiques (finances, RH, SI, Patrimoine notamment). </a:t>
            </a:r>
            <a:endParaRPr lang="fr-FR" sz="1600" dirty="0" smtClean="0">
              <a:latin typeface="Arial"/>
              <a:cs typeface="Arial"/>
            </a:endParaRPr>
          </a:p>
          <a:p>
            <a:pPr lvl="1" algn="just"/>
            <a:r>
              <a:rPr lang="fr-FR" sz="1600" i="1" dirty="0" smtClean="0">
                <a:solidFill>
                  <a:srgbClr val="FF0000"/>
                </a:solidFill>
                <a:latin typeface="Arial"/>
                <a:cs typeface="Arial"/>
              </a:rPr>
              <a:t>&gt; Pour le DGS : des </a:t>
            </a:r>
            <a:r>
              <a:rPr lang="fr-FR" sz="1600" i="1" dirty="0">
                <a:solidFill>
                  <a:srgbClr val="FF0000"/>
                </a:solidFill>
                <a:latin typeface="Arial"/>
                <a:cs typeface="Arial"/>
              </a:rPr>
              <a:t>VP jouant le rôle de cadres supérieurs administratifs et un DGS dessaisi de sa légitimé managériale. </a:t>
            </a:r>
            <a:endParaRPr lang="fr-FR" sz="1600" i="1" dirty="0" smtClean="0">
              <a:solidFill>
                <a:srgbClr val="FF0000"/>
              </a:solidFill>
              <a:latin typeface="Arial"/>
              <a:cs typeface="Arial"/>
            </a:endParaRPr>
          </a:p>
        </p:txBody>
      </p:sp>
    </p:spTree>
    <p:extLst>
      <p:ext uri="{BB962C8B-B14F-4D97-AF65-F5344CB8AC3E}">
        <p14:creationId xmlns:p14="http://schemas.microsoft.com/office/powerpoint/2010/main" val="242330676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tiguïté">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10.xml><?xml version="1.0" encoding="utf-8"?>
<a:theme xmlns:a="http://schemas.openxmlformats.org/drawingml/2006/main" name="7_Conception personnalisée">
  <a:themeElements>
    <a:clrScheme name="Personnalisée 1">
      <a:dk1>
        <a:srgbClr val="000000"/>
      </a:dk1>
      <a:lt1>
        <a:sysClr val="window" lastClr="FFFFFF"/>
      </a:lt1>
      <a:dk2>
        <a:srgbClr val="235BAA"/>
      </a:dk2>
      <a:lt2>
        <a:srgbClr val="AFB1A5"/>
      </a:lt2>
      <a:accent1>
        <a:srgbClr val="0080FF"/>
      </a:accent1>
      <a:accent2>
        <a:srgbClr val="51C2A9"/>
      </a:accent2>
      <a:accent3>
        <a:srgbClr val="7EC251"/>
      </a:accent3>
      <a:accent4>
        <a:srgbClr val="AFB1A5"/>
      </a:accent4>
      <a:accent5>
        <a:srgbClr val="B54721"/>
      </a:accent5>
      <a:accent6>
        <a:srgbClr val="A16BB1"/>
      </a:accent6>
      <a:hlink>
        <a:srgbClr val="A40A06"/>
      </a:hlink>
      <a:folHlink>
        <a:srgbClr val="837F16"/>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8_Conception personnalisée">
  <a:themeElements>
    <a:clrScheme name="Personnalisée 1">
      <a:dk1>
        <a:srgbClr val="000000"/>
      </a:dk1>
      <a:lt1>
        <a:sysClr val="window" lastClr="FFFFFF"/>
      </a:lt1>
      <a:dk2>
        <a:srgbClr val="235BAA"/>
      </a:dk2>
      <a:lt2>
        <a:srgbClr val="AFB1A5"/>
      </a:lt2>
      <a:accent1>
        <a:srgbClr val="0080FF"/>
      </a:accent1>
      <a:accent2>
        <a:srgbClr val="51C2A9"/>
      </a:accent2>
      <a:accent3>
        <a:srgbClr val="7EC251"/>
      </a:accent3>
      <a:accent4>
        <a:srgbClr val="AFB1A5"/>
      </a:accent4>
      <a:accent5>
        <a:srgbClr val="B54721"/>
      </a:accent5>
      <a:accent6>
        <a:srgbClr val="A16BB1"/>
      </a:accent6>
      <a:hlink>
        <a:srgbClr val="A40A06"/>
      </a:hlink>
      <a:folHlink>
        <a:srgbClr val="837F16"/>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9_Conception personnalisée">
  <a:themeElements>
    <a:clrScheme name="Personnalisée 1">
      <a:dk1>
        <a:srgbClr val="000000"/>
      </a:dk1>
      <a:lt1>
        <a:sysClr val="window" lastClr="FFFFFF"/>
      </a:lt1>
      <a:dk2>
        <a:srgbClr val="235BAA"/>
      </a:dk2>
      <a:lt2>
        <a:srgbClr val="AFB1A5"/>
      </a:lt2>
      <a:accent1>
        <a:srgbClr val="0080FF"/>
      </a:accent1>
      <a:accent2>
        <a:srgbClr val="51C2A9"/>
      </a:accent2>
      <a:accent3>
        <a:srgbClr val="7EC251"/>
      </a:accent3>
      <a:accent4>
        <a:srgbClr val="AFB1A5"/>
      </a:accent4>
      <a:accent5>
        <a:srgbClr val="B54721"/>
      </a:accent5>
      <a:accent6>
        <a:srgbClr val="A16BB1"/>
      </a:accent6>
      <a:hlink>
        <a:srgbClr val="A40A06"/>
      </a:hlink>
      <a:folHlink>
        <a:srgbClr val="837F16"/>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0_Conception personnalisée">
  <a:themeElements>
    <a:clrScheme name="Personnalisée 1">
      <a:dk1>
        <a:srgbClr val="000000"/>
      </a:dk1>
      <a:lt1>
        <a:sysClr val="window" lastClr="FFFFFF"/>
      </a:lt1>
      <a:dk2>
        <a:srgbClr val="235BAA"/>
      </a:dk2>
      <a:lt2>
        <a:srgbClr val="AFB1A5"/>
      </a:lt2>
      <a:accent1>
        <a:srgbClr val="0080FF"/>
      </a:accent1>
      <a:accent2>
        <a:srgbClr val="51C2A9"/>
      </a:accent2>
      <a:accent3>
        <a:srgbClr val="7EC251"/>
      </a:accent3>
      <a:accent4>
        <a:srgbClr val="AFB1A5"/>
      </a:accent4>
      <a:accent5>
        <a:srgbClr val="B54721"/>
      </a:accent5>
      <a:accent6>
        <a:srgbClr val="A16BB1"/>
      </a:accent6>
      <a:hlink>
        <a:srgbClr val="A40A06"/>
      </a:hlink>
      <a:folHlink>
        <a:srgbClr val="837F16"/>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1_Conception personnalisée">
  <a:themeElements>
    <a:clrScheme name="Personnalisée 1">
      <a:dk1>
        <a:srgbClr val="000000"/>
      </a:dk1>
      <a:lt1>
        <a:sysClr val="window" lastClr="FFFFFF"/>
      </a:lt1>
      <a:dk2>
        <a:srgbClr val="235BAA"/>
      </a:dk2>
      <a:lt2>
        <a:srgbClr val="AFB1A5"/>
      </a:lt2>
      <a:accent1>
        <a:srgbClr val="0080FF"/>
      </a:accent1>
      <a:accent2>
        <a:srgbClr val="51C2A9"/>
      </a:accent2>
      <a:accent3>
        <a:srgbClr val="7EC251"/>
      </a:accent3>
      <a:accent4>
        <a:srgbClr val="AFB1A5"/>
      </a:accent4>
      <a:accent5>
        <a:srgbClr val="B54721"/>
      </a:accent5>
      <a:accent6>
        <a:srgbClr val="A16BB1"/>
      </a:accent6>
      <a:hlink>
        <a:srgbClr val="A40A06"/>
      </a:hlink>
      <a:folHlink>
        <a:srgbClr val="837F16"/>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2_Conception personnalisée">
  <a:themeElements>
    <a:clrScheme name="Personnalisée 1">
      <a:dk1>
        <a:srgbClr val="000000"/>
      </a:dk1>
      <a:lt1>
        <a:sysClr val="window" lastClr="FFFFFF"/>
      </a:lt1>
      <a:dk2>
        <a:srgbClr val="235BAA"/>
      </a:dk2>
      <a:lt2>
        <a:srgbClr val="AFB1A5"/>
      </a:lt2>
      <a:accent1>
        <a:srgbClr val="0080FF"/>
      </a:accent1>
      <a:accent2>
        <a:srgbClr val="51C2A9"/>
      </a:accent2>
      <a:accent3>
        <a:srgbClr val="7EC251"/>
      </a:accent3>
      <a:accent4>
        <a:srgbClr val="AFB1A5"/>
      </a:accent4>
      <a:accent5>
        <a:srgbClr val="B54721"/>
      </a:accent5>
      <a:accent6>
        <a:srgbClr val="A16BB1"/>
      </a:accent6>
      <a:hlink>
        <a:srgbClr val="A40A06"/>
      </a:hlink>
      <a:folHlink>
        <a:srgbClr val="837F16"/>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3_Conception personnalisée">
  <a:themeElements>
    <a:clrScheme name="Personnalisée 1">
      <a:dk1>
        <a:srgbClr val="000000"/>
      </a:dk1>
      <a:lt1>
        <a:sysClr val="window" lastClr="FFFFFF"/>
      </a:lt1>
      <a:dk2>
        <a:srgbClr val="235BAA"/>
      </a:dk2>
      <a:lt2>
        <a:srgbClr val="AFB1A5"/>
      </a:lt2>
      <a:accent1>
        <a:srgbClr val="0080FF"/>
      </a:accent1>
      <a:accent2>
        <a:srgbClr val="51C2A9"/>
      </a:accent2>
      <a:accent3>
        <a:srgbClr val="7EC251"/>
      </a:accent3>
      <a:accent4>
        <a:srgbClr val="AFB1A5"/>
      </a:accent4>
      <a:accent5>
        <a:srgbClr val="B54721"/>
      </a:accent5>
      <a:accent6>
        <a:srgbClr val="A16BB1"/>
      </a:accent6>
      <a:hlink>
        <a:srgbClr val="A40A06"/>
      </a:hlink>
      <a:folHlink>
        <a:srgbClr val="837F16"/>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4_Conception personnalisée">
  <a:themeElements>
    <a:clrScheme name="Personnalisée 1">
      <a:dk1>
        <a:srgbClr val="000000"/>
      </a:dk1>
      <a:lt1>
        <a:sysClr val="window" lastClr="FFFFFF"/>
      </a:lt1>
      <a:dk2>
        <a:srgbClr val="235BAA"/>
      </a:dk2>
      <a:lt2>
        <a:srgbClr val="AFB1A5"/>
      </a:lt2>
      <a:accent1>
        <a:srgbClr val="0080FF"/>
      </a:accent1>
      <a:accent2>
        <a:srgbClr val="51C2A9"/>
      </a:accent2>
      <a:accent3>
        <a:srgbClr val="7EC251"/>
      </a:accent3>
      <a:accent4>
        <a:srgbClr val="AFB1A5"/>
      </a:accent4>
      <a:accent5>
        <a:srgbClr val="B54721"/>
      </a:accent5>
      <a:accent6>
        <a:srgbClr val="A16BB1"/>
      </a:accent6>
      <a:hlink>
        <a:srgbClr val="A40A06"/>
      </a:hlink>
      <a:folHlink>
        <a:srgbClr val="837F16"/>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5_Conception personnalisée">
  <a:themeElements>
    <a:clrScheme name="Personnalisée 1">
      <a:dk1>
        <a:srgbClr val="000000"/>
      </a:dk1>
      <a:lt1>
        <a:sysClr val="window" lastClr="FFFFFF"/>
      </a:lt1>
      <a:dk2>
        <a:srgbClr val="235BAA"/>
      </a:dk2>
      <a:lt2>
        <a:srgbClr val="AFB1A5"/>
      </a:lt2>
      <a:accent1>
        <a:srgbClr val="0080FF"/>
      </a:accent1>
      <a:accent2>
        <a:srgbClr val="51C2A9"/>
      </a:accent2>
      <a:accent3>
        <a:srgbClr val="7EC251"/>
      </a:accent3>
      <a:accent4>
        <a:srgbClr val="AFB1A5"/>
      </a:accent4>
      <a:accent5>
        <a:srgbClr val="B54721"/>
      </a:accent5>
      <a:accent6>
        <a:srgbClr val="A16BB1"/>
      </a:accent6>
      <a:hlink>
        <a:srgbClr val="A40A06"/>
      </a:hlink>
      <a:folHlink>
        <a:srgbClr val="837F16"/>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16_Conception personnalisée">
  <a:themeElements>
    <a:clrScheme name="Personnalisée 1">
      <a:dk1>
        <a:srgbClr val="000000"/>
      </a:dk1>
      <a:lt1>
        <a:sysClr val="window" lastClr="FFFFFF"/>
      </a:lt1>
      <a:dk2>
        <a:srgbClr val="235BAA"/>
      </a:dk2>
      <a:lt2>
        <a:srgbClr val="AFB1A5"/>
      </a:lt2>
      <a:accent1>
        <a:srgbClr val="0080FF"/>
      </a:accent1>
      <a:accent2>
        <a:srgbClr val="51C2A9"/>
      </a:accent2>
      <a:accent3>
        <a:srgbClr val="7EC251"/>
      </a:accent3>
      <a:accent4>
        <a:srgbClr val="AFB1A5"/>
      </a:accent4>
      <a:accent5>
        <a:srgbClr val="B54721"/>
      </a:accent5>
      <a:accent6>
        <a:srgbClr val="A16BB1"/>
      </a:accent6>
      <a:hlink>
        <a:srgbClr val="A40A06"/>
      </a:hlink>
      <a:folHlink>
        <a:srgbClr val="837F16"/>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pt_AMU_isa">
  <a:themeElements>
    <a:clrScheme name="origamu">
      <a:dk1>
        <a:sysClr val="windowText" lastClr="000000"/>
      </a:dk1>
      <a:lt1>
        <a:sysClr val="window" lastClr="FFFFFF"/>
      </a:lt1>
      <a:dk2>
        <a:srgbClr val="1F497D"/>
      </a:dk2>
      <a:lt2>
        <a:srgbClr val="EEECE1"/>
      </a:lt2>
      <a:accent1>
        <a:srgbClr val="0065BD"/>
      </a:accent1>
      <a:accent2>
        <a:srgbClr val="C0504D"/>
      </a:accent2>
      <a:accent3>
        <a:srgbClr val="9BBB59"/>
      </a:accent3>
      <a:accent4>
        <a:srgbClr val="8064A2"/>
      </a:accent4>
      <a:accent5>
        <a:srgbClr val="3DB7E4"/>
      </a:accent5>
      <a:accent6>
        <a:srgbClr val="F0AB00"/>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lIns="0" tIns="0" rIns="0" bIns="0" anchor="ctr"/>
      <a:lstStyle>
        <a:defPPr>
          <a:defRPr sz="1000" b="1" baseline="0" dirty="0" smtClean="0">
            <a:solidFill>
              <a:srgbClr val="FFFFFF"/>
            </a:solidFill>
            <a:latin typeface="Verdana" charset="0"/>
            <a:cs typeface="Arial" charset="0"/>
          </a:defRPr>
        </a:defPPr>
      </a:lstStyle>
    </a:txDef>
  </a:objectDefaults>
  <a:extraClrSchemeLst/>
</a:theme>
</file>

<file path=ppt/theme/theme20.xml><?xml version="1.0" encoding="utf-8"?>
<a:theme xmlns:a="http://schemas.openxmlformats.org/drawingml/2006/main" name="17_Conception personnalisée">
  <a:themeElements>
    <a:clrScheme name="Personnalisée 1">
      <a:dk1>
        <a:srgbClr val="000000"/>
      </a:dk1>
      <a:lt1>
        <a:sysClr val="window" lastClr="FFFFFF"/>
      </a:lt1>
      <a:dk2>
        <a:srgbClr val="235BAA"/>
      </a:dk2>
      <a:lt2>
        <a:srgbClr val="AFB1A5"/>
      </a:lt2>
      <a:accent1>
        <a:srgbClr val="0080FF"/>
      </a:accent1>
      <a:accent2>
        <a:srgbClr val="51C2A9"/>
      </a:accent2>
      <a:accent3>
        <a:srgbClr val="7EC251"/>
      </a:accent3>
      <a:accent4>
        <a:srgbClr val="AFB1A5"/>
      </a:accent4>
      <a:accent5>
        <a:srgbClr val="B54721"/>
      </a:accent5>
      <a:accent6>
        <a:srgbClr val="A16BB1"/>
      </a:accent6>
      <a:hlink>
        <a:srgbClr val="A40A06"/>
      </a:hlink>
      <a:folHlink>
        <a:srgbClr val="837F16"/>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18_Conception personnalisée">
  <a:themeElements>
    <a:clrScheme name="Personnalisée 1">
      <a:dk1>
        <a:srgbClr val="000000"/>
      </a:dk1>
      <a:lt1>
        <a:sysClr val="window" lastClr="FFFFFF"/>
      </a:lt1>
      <a:dk2>
        <a:srgbClr val="235BAA"/>
      </a:dk2>
      <a:lt2>
        <a:srgbClr val="AFB1A5"/>
      </a:lt2>
      <a:accent1>
        <a:srgbClr val="0080FF"/>
      </a:accent1>
      <a:accent2>
        <a:srgbClr val="51C2A9"/>
      </a:accent2>
      <a:accent3>
        <a:srgbClr val="7EC251"/>
      </a:accent3>
      <a:accent4>
        <a:srgbClr val="AFB1A5"/>
      </a:accent4>
      <a:accent5>
        <a:srgbClr val="B54721"/>
      </a:accent5>
      <a:accent6>
        <a:srgbClr val="A16BB1"/>
      </a:accent6>
      <a:hlink>
        <a:srgbClr val="A40A06"/>
      </a:hlink>
      <a:folHlink>
        <a:srgbClr val="837F16"/>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19_Conception personnalisée">
  <a:themeElements>
    <a:clrScheme name="Personnalisée 1">
      <a:dk1>
        <a:srgbClr val="000000"/>
      </a:dk1>
      <a:lt1>
        <a:sysClr val="window" lastClr="FFFFFF"/>
      </a:lt1>
      <a:dk2>
        <a:srgbClr val="235BAA"/>
      </a:dk2>
      <a:lt2>
        <a:srgbClr val="AFB1A5"/>
      </a:lt2>
      <a:accent1>
        <a:srgbClr val="0080FF"/>
      </a:accent1>
      <a:accent2>
        <a:srgbClr val="51C2A9"/>
      </a:accent2>
      <a:accent3>
        <a:srgbClr val="7EC251"/>
      </a:accent3>
      <a:accent4>
        <a:srgbClr val="AFB1A5"/>
      </a:accent4>
      <a:accent5>
        <a:srgbClr val="B54721"/>
      </a:accent5>
      <a:accent6>
        <a:srgbClr val="A16BB1"/>
      </a:accent6>
      <a:hlink>
        <a:srgbClr val="A40A06"/>
      </a:hlink>
      <a:folHlink>
        <a:srgbClr val="837F16"/>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1_ppt_AMU_isa">
  <a:themeElements>
    <a:clrScheme name="Personnalisée 1">
      <a:dk1>
        <a:srgbClr val="000000"/>
      </a:dk1>
      <a:lt1>
        <a:sysClr val="window" lastClr="FFFFFF"/>
      </a:lt1>
      <a:dk2>
        <a:srgbClr val="235BAA"/>
      </a:dk2>
      <a:lt2>
        <a:srgbClr val="AFB1A5"/>
      </a:lt2>
      <a:accent1>
        <a:srgbClr val="0080FF"/>
      </a:accent1>
      <a:accent2>
        <a:srgbClr val="51C2A9"/>
      </a:accent2>
      <a:accent3>
        <a:srgbClr val="7EC251"/>
      </a:accent3>
      <a:accent4>
        <a:srgbClr val="AFB1A5"/>
      </a:accent4>
      <a:accent5>
        <a:srgbClr val="B54721"/>
      </a:accent5>
      <a:accent6>
        <a:srgbClr val="A16BB1"/>
      </a:accent6>
      <a:hlink>
        <a:srgbClr val="A40A06"/>
      </a:hlink>
      <a:folHlink>
        <a:srgbClr val="837F16"/>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lIns="0" tIns="0" rIns="0" bIns="0" anchor="ctr"/>
      <a:lstStyle>
        <a:defPPr>
          <a:defRPr sz="1000" b="1" baseline="0" dirty="0" smtClean="0">
            <a:solidFill>
              <a:srgbClr val="FFFFFF"/>
            </a:solidFill>
            <a:latin typeface="Verdana" charset="0"/>
            <a:cs typeface="Arial" charset="0"/>
          </a:defRPr>
        </a:defPPr>
      </a:lstStyle>
    </a:txDef>
  </a:objectDefaults>
  <a:extraClrSchemeLst/>
</a:theme>
</file>

<file path=ppt/theme/theme24.xml><?xml version="1.0" encoding="utf-8"?>
<a:theme xmlns:a="http://schemas.openxmlformats.org/drawingml/2006/main" name="2_ppt_AMU_isa">
  <a:themeElements>
    <a:clrScheme name="Personnalisée 1">
      <a:dk1>
        <a:srgbClr val="000000"/>
      </a:dk1>
      <a:lt1>
        <a:sysClr val="window" lastClr="FFFFFF"/>
      </a:lt1>
      <a:dk2>
        <a:srgbClr val="235BAA"/>
      </a:dk2>
      <a:lt2>
        <a:srgbClr val="AFB1A5"/>
      </a:lt2>
      <a:accent1>
        <a:srgbClr val="0080FF"/>
      </a:accent1>
      <a:accent2>
        <a:srgbClr val="51C2A9"/>
      </a:accent2>
      <a:accent3>
        <a:srgbClr val="7EC251"/>
      </a:accent3>
      <a:accent4>
        <a:srgbClr val="AFB1A5"/>
      </a:accent4>
      <a:accent5>
        <a:srgbClr val="B54721"/>
      </a:accent5>
      <a:accent6>
        <a:srgbClr val="A16BB1"/>
      </a:accent6>
      <a:hlink>
        <a:srgbClr val="A40A06"/>
      </a:hlink>
      <a:folHlink>
        <a:srgbClr val="837F16"/>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lIns="0" tIns="0" rIns="0" bIns="0" anchor="ctr"/>
      <a:lstStyle>
        <a:defPPr>
          <a:defRPr sz="1000" b="1" baseline="0" dirty="0" smtClean="0">
            <a:solidFill>
              <a:srgbClr val="FFFFFF"/>
            </a:solidFill>
            <a:latin typeface="Verdana" charset="0"/>
            <a:cs typeface="Arial" charset="0"/>
          </a:defRPr>
        </a:defPPr>
      </a:lstStyle>
    </a:txDef>
  </a:objectDefaults>
  <a:extraClrSchemeLst/>
</a:theme>
</file>

<file path=ppt/theme/theme25.xml><?xml version="1.0" encoding="utf-8"?>
<a:theme xmlns:a="http://schemas.openxmlformats.org/drawingml/2006/main" name="3_ppt_AMU_isa">
  <a:themeElements>
    <a:clrScheme name="Personnalisée 1">
      <a:dk1>
        <a:srgbClr val="000000"/>
      </a:dk1>
      <a:lt1>
        <a:sysClr val="window" lastClr="FFFFFF"/>
      </a:lt1>
      <a:dk2>
        <a:srgbClr val="235BAA"/>
      </a:dk2>
      <a:lt2>
        <a:srgbClr val="AFB1A5"/>
      </a:lt2>
      <a:accent1>
        <a:srgbClr val="0080FF"/>
      </a:accent1>
      <a:accent2>
        <a:srgbClr val="51C2A9"/>
      </a:accent2>
      <a:accent3>
        <a:srgbClr val="7EC251"/>
      </a:accent3>
      <a:accent4>
        <a:srgbClr val="AFB1A5"/>
      </a:accent4>
      <a:accent5>
        <a:srgbClr val="B54721"/>
      </a:accent5>
      <a:accent6>
        <a:srgbClr val="A16BB1"/>
      </a:accent6>
      <a:hlink>
        <a:srgbClr val="A40A06"/>
      </a:hlink>
      <a:folHlink>
        <a:srgbClr val="837F16"/>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lIns="0" tIns="0" rIns="0" bIns="0" anchor="ctr"/>
      <a:lstStyle>
        <a:defPPr>
          <a:defRPr sz="1000" b="1" baseline="0" dirty="0" smtClean="0">
            <a:solidFill>
              <a:srgbClr val="FFFFFF"/>
            </a:solidFill>
            <a:latin typeface="Verdana" charset="0"/>
            <a:cs typeface="Arial" charset="0"/>
          </a:defRPr>
        </a:defPPr>
      </a:lstStyle>
    </a:txDef>
  </a:objectDefaults>
  <a:extraClrSchemeLst/>
</a:theme>
</file>

<file path=ppt/theme/theme26.xml><?xml version="1.0" encoding="utf-8"?>
<a:theme xmlns:a="http://schemas.openxmlformats.org/drawingml/2006/main" name="4_ppt_AMU_isa">
  <a:themeElements>
    <a:clrScheme name="origamu">
      <a:dk1>
        <a:sysClr val="windowText" lastClr="000000"/>
      </a:dk1>
      <a:lt1>
        <a:sysClr val="window" lastClr="FFFFFF"/>
      </a:lt1>
      <a:dk2>
        <a:srgbClr val="1F497D"/>
      </a:dk2>
      <a:lt2>
        <a:srgbClr val="EEECE1"/>
      </a:lt2>
      <a:accent1>
        <a:srgbClr val="0065BD"/>
      </a:accent1>
      <a:accent2>
        <a:srgbClr val="C0504D"/>
      </a:accent2>
      <a:accent3>
        <a:srgbClr val="9BBB59"/>
      </a:accent3>
      <a:accent4>
        <a:srgbClr val="8064A2"/>
      </a:accent4>
      <a:accent5>
        <a:srgbClr val="3DB7E4"/>
      </a:accent5>
      <a:accent6>
        <a:srgbClr val="F0AB00"/>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lIns="0" tIns="0" rIns="0" bIns="0" anchor="ctr"/>
      <a:lstStyle>
        <a:defPPr>
          <a:defRPr sz="1000" b="1" baseline="0" dirty="0" smtClean="0">
            <a:solidFill>
              <a:srgbClr val="FFFFFF"/>
            </a:solidFill>
            <a:latin typeface="Verdana" charset="0"/>
            <a:cs typeface="Arial" charset="0"/>
          </a:defRPr>
        </a:defPPr>
      </a:lstStyle>
    </a:txDef>
  </a:objectDefaults>
  <a:extraClrSchemeLst/>
</a:theme>
</file>

<file path=ppt/theme/theme27.xml><?xml version="1.0" encoding="utf-8"?>
<a:theme xmlns:a="http://schemas.openxmlformats.org/drawingml/2006/main" name="5_ppt_AMU_isa">
  <a:themeElements>
    <a:clrScheme name="origamu">
      <a:dk1>
        <a:sysClr val="windowText" lastClr="000000"/>
      </a:dk1>
      <a:lt1>
        <a:sysClr val="window" lastClr="FFFFFF"/>
      </a:lt1>
      <a:dk2>
        <a:srgbClr val="1F497D"/>
      </a:dk2>
      <a:lt2>
        <a:srgbClr val="EEECE1"/>
      </a:lt2>
      <a:accent1>
        <a:srgbClr val="0065BD"/>
      </a:accent1>
      <a:accent2>
        <a:srgbClr val="C0504D"/>
      </a:accent2>
      <a:accent3>
        <a:srgbClr val="9BBB59"/>
      </a:accent3>
      <a:accent4>
        <a:srgbClr val="8064A2"/>
      </a:accent4>
      <a:accent5>
        <a:srgbClr val="3DB7E4"/>
      </a:accent5>
      <a:accent6>
        <a:srgbClr val="F0AB00"/>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lIns="0" tIns="0" rIns="0" bIns="0" anchor="ctr"/>
      <a:lstStyle>
        <a:defPPr>
          <a:defRPr sz="1000" b="1" baseline="0" dirty="0" smtClean="0">
            <a:solidFill>
              <a:srgbClr val="FFFFFF"/>
            </a:solidFill>
            <a:latin typeface="Verdana" charset="0"/>
            <a:cs typeface="Arial" charset="0"/>
          </a:defRPr>
        </a:defPPr>
      </a:lstStyle>
    </a:txDef>
  </a:objectDefaults>
  <a:extraClrSchemeLst/>
</a:theme>
</file>

<file path=ppt/theme/theme28.xml><?xml version="1.0" encoding="utf-8"?>
<a:theme xmlns:a="http://schemas.openxmlformats.org/drawingml/2006/main" name="6_ppt_AMU_isa">
  <a:themeElements>
    <a:clrScheme name="Personnalisée 1">
      <a:dk1>
        <a:srgbClr val="000000"/>
      </a:dk1>
      <a:lt1>
        <a:sysClr val="window" lastClr="FFFFFF"/>
      </a:lt1>
      <a:dk2>
        <a:srgbClr val="235BAA"/>
      </a:dk2>
      <a:lt2>
        <a:srgbClr val="AFB1A5"/>
      </a:lt2>
      <a:accent1>
        <a:srgbClr val="0080FF"/>
      </a:accent1>
      <a:accent2>
        <a:srgbClr val="51C2A9"/>
      </a:accent2>
      <a:accent3>
        <a:srgbClr val="7EC251"/>
      </a:accent3>
      <a:accent4>
        <a:srgbClr val="AFB1A5"/>
      </a:accent4>
      <a:accent5>
        <a:srgbClr val="B54721"/>
      </a:accent5>
      <a:accent6>
        <a:srgbClr val="A16BB1"/>
      </a:accent6>
      <a:hlink>
        <a:srgbClr val="A40A06"/>
      </a:hlink>
      <a:folHlink>
        <a:srgbClr val="837F16"/>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lIns="0" tIns="0" rIns="0" bIns="0" anchor="ctr"/>
      <a:lstStyle>
        <a:defPPr>
          <a:defRPr sz="1000" b="1" baseline="0" dirty="0" smtClean="0">
            <a:solidFill>
              <a:srgbClr val="FFFFFF"/>
            </a:solidFill>
            <a:latin typeface="Verdana" charset="0"/>
            <a:cs typeface="Arial" charset="0"/>
          </a:defRPr>
        </a:defPPr>
      </a:lstStyle>
    </a:txDef>
  </a:objectDefaults>
  <a:extraClrSchemeLst/>
</a:theme>
</file>

<file path=ppt/theme/theme29.xml><?xml version="1.0" encoding="utf-8"?>
<a:theme xmlns:a="http://schemas.openxmlformats.org/drawingml/2006/main" name="20_Conception personnalisée">
  <a:themeElements>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onception personnalisée">
      <a:majorFont>
        <a:latin typeface="Arial"/>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FF9900">
              <a:alpha val="5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r" defTabSz="987425" rtl="0" eaLnBrk="1" fontAlgn="base" latinLnBrk="0" hangingPunct="1">
          <a:lnSpc>
            <a:spcPct val="100000"/>
          </a:lnSpc>
          <a:spcBef>
            <a:spcPct val="0"/>
          </a:spcBef>
          <a:spcAft>
            <a:spcPct val="0"/>
          </a:spcAft>
          <a:buClrTx/>
          <a:buSzTx/>
          <a:buFontTx/>
          <a:buNone/>
          <a:tabLst/>
          <a:defRPr kumimoji="0" lang="fr-FR" sz="1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FF9900">
              <a:alpha val="5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r" defTabSz="987425" rtl="0" eaLnBrk="1" fontAlgn="base" latinLnBrk="0" hangingPunct="1">
          <a:lnSpc>
            <a:spcPct val="100000"/>
          </a:lnSpc>
          <a:spcBef>
            <a:spcPct val="0"/>
          </a:spcBef>
          <a:spcAft>
            <a:spcPct val="0"/>
          </a:spcAft>
          <a:buClrTx/>
          <a:buSzTx/>
          <a:buFontTx/>
          <a:buNone/>
          <a:tabLst/>
          <a:defRPr kumimoji="0" lang="fr-FR" sz="1900" b="0" i="0" u="none" strike="noStrike" cap="none" normalizeH="0" baseline="0" smtClean="0">
            <a:ln>
              <a:noFill/>
            </a:ln>
            <a:solidFill>
              <a:schemeClr val="tx1"/>
            </a:solidFill>
            <a:effectLst/>
            <a:latin typeface="Arial" charset="0"/>
          </a:defRPr>
        </a:defPPr>
      </a:lstStyle>
    </a:lnDef>
  </a:objectDefaults>
  <a:extraClrSchemeLst>
    <a:extraClrScheme>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nception personnalisée">
  <a:themeElements>
    <a:clrScheme name="Personnalisée 1">
      <a:dk1>
        <a:srgbClr val="000000"/>
      </a:dk1>
      <a:lt1>
        <a:sysClr val="window" lastClr="FFFFFF"/>
      </a:lt1>
      <a:dk2>
        <a:srgbClr val="235BAA"/>
      </a:dk2>
      <a:lt2>
        <a:srgbClr val="AFB1A5"/>
      </a:lt2>
      <a:accent1>
        <a:srgbClr val="0080FF"/>
      </a:accent1>
      <a:accent2>
        <a:srgbClr val="51C2A9"/>
      </a:accent2>
      <a:accent3>
        <a:srgbClr val="7EC251"/>
      </a:accent3>
      <a:accent4>
        <a:srgbClr val="AFB1A5"/>
      </a:accent4>
      <a:accent5>
        <a:srgbClr val="B54721"/>
      </a:accent5>
      <a:accent6>
        <a:srgbClr val="A16BB1"/>
      </a:accent6>
      <a:hlink>
        <a:srgbClr val="A40A06"/>
      </a:hlink>
      <a:folHlink>
        <a:srgbClr val="837F16"/>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0.xml><?xml version="1.0" encoding="utf-8"?>
<a:theme xmlns:a="http://schemas.openxmlformats.org/drawingml/2006/main" name="21_Conception personnalisée">
  <a:themeElements>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onception personnalisée">
      <a:majorFont>
        <a:latin typeface="Arial"/>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FF9900">
              <a:alpha val="5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r" defTabSz="987425" rtl="0" eaLnBrk="1" fontAlgn="base" latinLnBrk="0" hangingPunct="1">
          <a:lnSpc>
            <a:spcPct val="100000"/>
          </a:lnSpc>
          <a:spcBef>
            <a:spcPct val="0"/>
          </a:spcBef>
          <a:spcAft>
            <a:spcPct val="0"/>
          </a:spcAft>
          <a:buClrTx/>
          <a:buSzTx/>
          <a:buFontTx/>
          <a:buNone/>
          <a:tabLst/>
          <a:defRPr kumimoji="0" lang="fr-FR" sz="1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FF9900">
              <a:alpha val="5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r" defTabSz="987425" rtl="0" eaLnBrk="1" fontAlgn="base" latinLnBrk="0" hangingPunct="1">
          <a:lnSpc>
            <a:spcPct val="100000"/>
          </a:lnSpc>
          <a:spcBef>
            <a:spcPct val="0"/>
          </a:spcBef>
          <a:spcAft>
            <a:spcPct val="0"/>
          </a:spcAft>
          <a:buClrTx/>
          <a:buSzTx/>
          <a:buFontTx/>
          <a:buNone/>
          <a:tabLst/>
          <a:defRPr kumimoji="0" lang="fr-FR" sz="1900" b="0" i="0" u="none" strike="noStrike" cap="none" normalizeH="0" baseline="0" smtClean="0">
            <a:ln>
              <a:noFill/>
            </a:ln>
            <a:solidFill>
              <a:schemeClr val="tx1"/>
            </a:solidFill>
            <a:effectLst/>
            <a:latin typeface="Arial" charset="0"/>
          </a:defRPr>
        </a:defPPr>
      </a:lstStyle>
    </a:lnDef>
  </a:objectDefaults>
  <a:extraClrSchemeLst>
    <a:extraClrScheme>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onception personnalisée">
  <a:themeElements>
    <a:clrScheme name="Personnalisée 1">
      <a:dk1>
        <a:srgbClr val="000000"/>
      </a:dk1>
      <a:lt1>
        <a:sysClr val="window" lastClr="FFFFFF"/>
      </a:lt1>
      <a:dk2>
        <a:srgbClr val="235BAA"/>
      </a:dk2>
      <a:lt2>
        <a:srgbClr val="AFB1A5"/>
      </a:lt2>
      <a:accent1>
        <a:srgbClr val="0080FF"/>
      </a:accent1>
      <a:accent2>
        <a:srgbClr val="51C2A9"/>
      </a:accent2>
      <a:accent3>
        <a:srgbClr val="7EC251"/>
      </a:accent3>
      <a:accent4>
        <a:srgbClr val="AFB1A5"/>
      </a:accent4>
      <a:accent5>
        <a:srgbClr val="B54721"/>
      </a:accent5>
      <a:accent6>
        <a:srgbClr val="A16BB1"/>
      </a:accent6>
      <a:hlink>
        <a:srgbClr val="A40A06"/>
      </a:hlink>
      <a:folHlink>
        <a:srgbClr val="837F16"/>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Conception personnalisée">
  <a:themeElements>
    <a:clrScheme name="Personnalisée 1">
      <a:dk1>
        <a:srgbClr val="000000"/>
      </a:dk1>
      <a:lt1>
        <a:sysClr val="window" lastClr="FFFFFF"/>
      </a:lt1>
      <a:dk2>
        <a:srgbClr val="235BAA"/>
      </a:dk2>
      <a:lt2>
        <a:srgbClr val="AFB1A5"/>
      </a:lt2>
      <a:accent1>
        <a:srgbClr val="0080FF"/>
      </a:accent1>
      <a:accent2>
        <a:srgbClr val="51C2A9"/>
      </a:accent2>
      <a:accent3>
        <a:srgbClr val="7EC251"/>
      </a:accent3>
      <a:accent4>
        <a:srgbClr val="AFB1A5"/>
      </a:accent4>
      <a:accent5>
        <a:srgbClr val="B54721"/>
      </a:accent5>
      <a:accent6>
        <a:srgbClr val="A16BB1"/>
      </a:accent6>
      <a:hlink>
        <a:srgbClr val="A40A06"/>
      </a:hlink>
      <a:folHlink>
        <a:srgbClr val="837F16"/>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Conception personnalisée">
  <a:themeElements>
    <a:clrScheme name="Personnalisée 1">
      <a:dk1>
        <a:srgbClr val="000000"/>
      </a:dk1>
      <a:lt1>
        <a:sysClr val="window" lastClr="FFFFFF"/>
      </a:lt1>
      <a:dk2>
        <a:srgbClr val="235BAA"/>
      </a:dk2>
      <a:lt2>
        <a:srgbClr val="AFB1A5"/>
      </a:lt2>
      <a:accent1>
        <a:srgbClr val="0080FF"/>
      </a:accent1>
      <a:accent2>
        <a:srgbClr val="51C2A9"/>
      </a:accent2>
      <a:accent3>
        <a:srgbClr val="7EC251"/>
      </a:accent3>
      <a:accent4>
        <a:srgbClr val="AFB1A5"/>
      </a:accent4>
      <a:accent5>
        <a:srgbClr val="B54721"/>
      </a:accent5>
      <a:accent6>
        <a:srgbClr val="A16BB1"/>
      </a:accent6>
      <a:hlink>
        <a:srgbClr val="A40A06"/>
      </a:hlink>
      <a:folHlink>
        <a:srgbClr val="837F16"/>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onception personnalisée">
  <a:themeElements>
    <a:clrScheme name="Personnalisée 1">
      <a:dk1>
        <a:srgbClr val="000000"/>
      </a:dk1>
      <a:lt1>
        <a:sysClr val="window" lastClr="FFFFFF"/>
      </a:lt1>
      <a:dk2>
        <a:srgbClr val="235BAA"/>
      </a:dk2>
      <a:lt2>
        <a:srgbClr val="AFB1A5"/>
      </a:lt2>
      <a:accent1>
        <a:srgbClr val="0080FF"/>
      </a:accent1>
      <a:accent2>
        <a:srgbClr val="51C2A9"/>
      </a:accent2>
      <a:accent3>
        <a:srgbClr val="7EC251"/>
      </a:accent3>
      <a:accent4>
        <a:srgbClr val="AFB1A5"/>
      </a:accent4>
      <a:accent5>
        <a:srgbClr val="B54721"/>
      </a:accent5>
      <a:accent6>
        <a:srgbClr val="A16BB1"/>
      </a:accent6>
      <a:hlink>
        <a:srgbClr val="A40A06"/>
      </a:hlink>
      <a:folHlink>
        <a:srgbClr val="837F16"/>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5_Conception personnalisée">
  <a:themeElements>
    <a:clrScheme name="Personnalisée 1">
      <a:dk1>
        <a:srgbClr val="000000"/>
      </a:dk1>
      <a:lt1>
        <a:sysClr val="window" lastClr="FFFFFF"/>
      </a:lt1>
      <a:dk2>
        <a:srgbClr val="235BAA"/>
      </a:dk2>
      <a:lt2>
        <a:srgbClr val="AFB1A5"/>
      </a:lt2>
      <a:accent1>
        <a:srgbClr val="0080FF"/>
      </a:accent1>
      <a:accent2>
        <a:srgbClr val="51C2A9"/>
      </a:accent2>
      <a:accent3>
        <a:srgbClr val="7EC251"/>
      </a:accent3>
      <a:accent4>
        <a:srgbClr val="AFB1A5"/>
      </a:accent4>
      <a:accent5>
        <a:srgbClr val="B54721"/>
      </a:accent5>
      <a:accent6>
        <a:srgbClr val="A16BB1"/>
      </a:accent6>
      <a:hlink>
        <a:srgbClr val="A40A06"/>
      </a:hlink>
      <a:folHlink>
        <a:srgbClr val="837F16"/>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6_Conception personnalisée">
  <a:themeElements>
    <a:clrScheme name="Personnalisée 1">
      <a:dk1>
        <a:srgbClr val="000000"/>
      </a:dk1>
      <a:lt1>
        <a:sysClr val="window" lastClr="FFFFFF"/>
      </a:lt1>
      <a:dk2>
        <a:srgbClr val="235BAA"/>
      </a:dk2>
      <a:lt2>
        <a:srgbClr val="AFB1A5"/>
      </a:lt2>
      <a:accent1>
        <a:srgbClr val="0080FF"/>
      </a:accent1>
      <a:accent2>
        <a:srgbClr val="51C2A9"/>
      </a:accent2>
      <a:accent3>
        <a:srgbClr val="7EC251"/>
      </a:accent3>
      <a:accent4>
        <a:srgbClr val="AFB1A5"/>
      </a:accent4>
      <a:accent5>
        <a:srgbClr val="B54721"/>
      </a:accent5>
      <a:accent6>
        <a:srgbClr val="A16BB1"/>
      </a:accent6>
      <a:hlink>
        <a:srgbClr val="A40A06"/>
      </a:hlink>
      <a:folHlink>
        <a:srgbClr val="837F16"/>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1705</TotalTime>
  <Words>1631</Words>
  <Application>Microsoft Office PowerPoint</Application>
  <PresentationFormat>Affichage à l'écran (4:3)</PresentationFormat>
  <Paragraphs>355</Paragraphs>
  <Slides>13</Slides>
  <Notes>13</Notes>
  <HiddenSlides>0</HiddenSlides>
  <MMClips>0</MMClips>
  <ScaleCrop>false</ScaleCrop>
  <HeadingPairs>
    <vt:vector size="4" baseType="variant">
      <vt:variant>
        <vt:lpstr>Thème</vt:lpstr>
      </vt:variant>
      <vt:variant>
        <vt:i4>30</vt:i4>
      </vt:variant>
      <vt:variant>
        <vt:lpstr>Titres des diapositives</vt:lpstr>
      </vt:variant>
      <vt:variant>
        <vt:i4>13</vt:i4>
      </vt:variant>
    </vt:vector>
  </HeadingPairs>
  <TitlesOfParts>
    <vt:vector size="43" baseType="lpstr">
      <vt:lpstr>Contiguïté</vt:lpstr>
      <vt:lpstr>ppt_AMU_isa</vt:lpstr>
      <vt:lpstr>Conception personnalisée</vt:lpstr>
      <vt:lpstr>1_Conception personnalisée</vt:lpstr>
      <vt:lpstr>2_Conception personnalisée</vt:lpstr>
      <vt:lpstr>3_Conception personnalisée</vt:lpstr>
      <vt:lpstr>4_Conception personnalisée</vt:lpstr>
      <vt:lpstr>5_Conception personnalisée</vt:lpstr>
      <vt:lpstr>6_Conception personnalisée</vt:lpstr>
      <vt:lpstr>7_Conception personnalisée</vt:lpstr>
      <vt:lpstr>8_Conception personnalisée</vt:lpstr>
      <vt:lpstr>9_Conception personnalisée</vt:lpstr>
      <vt:lpstr>10_Conception personnalisée</vt:lpstr>
      <vt:lpstr>11_Conception personnalisée</vt:lpstr>
      <vt:lpstr>12_Conception personnalisée</vt:lpstr>
      <vt:lpstr>13_Conception personnalisée</vt:lpstr>
      <vt:lpstr>14_Conception personnalisée</vt:lpstr>
      <vt:lpstr>15_Conception personnalisée</vt:lpstr>
      <vt:lpstr>16_Conception personnalisée</vt:lpstr>
      <vt:lpstr>17_Conception personnalisée</vt:lpstr>
      <vt:lpstr>18_Conception personnalisée</vt:lpstr>
      <vt:lpstr>19_Conception personnalisée</vt:lpstr>
      <vt:lpstr>1_ppt_AMU_isa</vt:lpstr>
      <vt:lpstr>2_ppt_AMU_isa</vt:lpstr>
      <vt:lpstr>3_ppt_AMU_isa</vt:lpstr>
      <vt:lpstr>4_ppt_AMU_isa</vt:lpstr>
      <vt:lpstr>5_ppt_AMU_isa</vt:lpstr>
      <vt:lpstr>6_ppt_AMU_isa</vt:lpstr>
      <vt:lpstr>20_Conception personnalisée</vt:lpstr>
      <vt:lpstr>21_Conception personnalisée</vt:lpstr>
      <vt:lpstr>DGS, un métier à réinventer :  quelle nouvelle répartition des responsabilités au sein de l'université recomposée ?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DGS</dc:creator>
  <cp:lastModifiedBy>Damien VERHAEGHE</cp:lastModifiedBy>
  <cp:revision>277</cp:revision>
  <cp:lastPrinted>2014-04-18T16:14:53Z</cp:lastPrinted>
  <dcterms:created xsi:type="dcterms:W3CDTF">2013-05-20T12:07:14Z</dcterms:created>
  <dcterms:modified xsi:type="dcterms:W3CDTF">2014-04-18T16:23:26Z</dcterms:modified>
</cp:coreProperties>
</file>